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90" r:id="rId2"/>
    <p:sldMasterId id="2147483726" r:id="rId3"/>
    <p:sldMasterId id="2147483738" r:id="rId4"/>
    <p:sldMasterId id="2147483750" r:id="rId5"/>
  </p:sldMasterIdLst>
  <p:notesMasterIdLst>
    <p:notesMasterId r:id="rId40"/>
  </p:notesMasterIdLst>
  <p:sldIdLst>
    <p:sldId id="256" r:id="rId6"/>
    <p:sldId id="257" r:id="rId7"/>
    <p:sldId id="290" r:id="rId8"/>
    <p:sldId id="288" r:id="rId9"/>
    <p:sldId id="289" r:id="rId10"/>
    <p:sldId id="258" r:id="rId11"/>
    <p:sldId id="259" r:id="rId12"/>
    <p:sldId id="260" r:id="rId13"/>
    <p:sldId id="261" r:id="rId14"/>
    <p:sldId id="262" r:id="rId15"/>
    <p:sldId id="264" r:id="rId16"/>
    <p:sldId id="265" r:id="rId17"/>
    <p:sldId id="266" r:id="rId18"/>
    <p:sldId id="267" r:id="rId19"/>
    <p:sldId id="268" r:id="rId20"/>
    <p:sldId id="263" r:id="rId21"/>
    <p:sldId id="269"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FF8336-2C50-4951-A1A4-7724B375BC2B}">
  <a:tblStyle styleId="{A7FF8336-2C50-4951-A1A4-7724B375BC2B}"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92605F0-2F3D-4958-9A13-06A576B3ADE2}" styleName="Table_1">
    <a:wholeTbl>
      <a:tcTxStyle b="off" i="off">
        <a:font>
          <a:latin typeface="Calibri"/>
          <a:ea typeface="Calibri"/>
          <a:cs typeface="Calibri"/>
        </a:font>
        <a:schemeClr val="dk1"/>
      </a:tcTxStyle>
      <a:tcStyle>
        <a:tcBdr>
          <a:left>
            <a:ln w="12700" cap="flat" cmpd="sng">
              <a:solidFill>
                <a:schemeClr val="accent2"/>
              </a:solidFill>
              <a:prstDash val="solid"/>
              <a:round/>
              <a:headEnd type="none" w="sm" len="sm"/>
              <a:tailEnd type="none" w="sm" len="sm"/>
            </a:ln>
          </a:left>
          <a:right>
            <a:ln w="12700" cap="flat" cmpd="sng">
              <a:solidFill>
                <a:schemeClr val="accent2"/>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12700" cap="flat" cmpd="sng">
              <a:solidFill>
                <a:schemeClr val="accent2"/>
              </a:solidFill>
              <a:prstDash val="solid"/>
              <a:round/>
              <a:headEnd type="none" w="sm" len="sm"/>
              <a:tailEnd type="none" w="sm" len="sm"/>
            </a:ln>
          </a:insideH>
          <a:insideV>
            <a:ln w="12700" cap="flat" cmpd="sng">
              <a:solidFill>
                <a:schemeClr val="accent2"/>
              </a:solidFill>
              <a:prstDash val="solid"/>
              <a:round/>
              <a:headEnd type="none" w="sm" len="sm"/>
              <a:tailEnd type="none" w="sm" len="sm"/>
            </a:ln>
          </a:insideV>
        </a:tcBdr>
        <a:fill>
          <a:solidFill>
            <a:srgbClr val="FCECE7"/>
          </a:solidFill>
        </a:fill>
      </a:tcStyle>
    </a:wholeTbl>
    <a:band1H>
      <a:tcTxStyle b="off" i="off"/>
      <a:tcStyle>
        <a:tcBdr/>
        <a:fill>
          <a:solidFill>
            <a:srgbClr val="F8D6CC"/>
          </a:solidFill>
        </a:fill>
      </a:tcStyle>
    </a:band1H>
    <a:band2H>
      <a:tcTxStyle b="off" i="off"/>
      <a:tcStyle>
        <a:tcBdr/>
      </a:tcStyle>
    </a:band2H>
    <a:band1V>
      <a:tcTxStyle b="off" i="off"/>
      <a:tcStyle>
        <a:tcBdr/>
        <a:fill>
          <a:solidFill>
            <a:srgbClr val="F8D6CC"/>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25400" cap="flat" cmpd="sng">
              <a:solidFill>
                <a:schemeClr val="accent2"/>
              </a:solidFill>
              <a:prstDash val="solid"/>
              <a:round/>
              <a:headEnd type="none" w="sm" len="sm"/>
              <a:tailEnd type="none" w="sm" len="sm"/>
            </a:ln>
          </a:top>
        </a:tcBdr>
        <a:fill>
          <a:solidFill>
            <a:srgbClr val="FCECE7"/>
          </a:solidFill>
        </a:fill>
      </a:tcStyle>
    </a:lastRow>
    <a:seCell>
      <a:tcTxStyle b="off" i="off"/>
      <a:tcStyle>
        <a:tcBdr/>
      </a:tcStyle>
    </a:seCell>
    <a:swCell>
      <a:tcTxStyle b="off" i="off"/>
      <a:tcStyle>
        <a:tcBdr/>
      </a:tcStyle>
    </a:swCell>
    <a:firstRow>
      <a:tcTxStyle b="on" i="off"/>
      <a:tcStyle>
        <a:tcBdr/>
        <a:fill>
          <a:solidFill>
            <a:srgbClr val="FCECE7"/>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81" d="100"/>
          <a:sy n="81" d="100"/>
        </p:scale>
        <p:origin x="1762"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 name="Google Shape;180;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 name="Google Shape;188;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696426e6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 name="Google Shape;196;gb696426e6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 name="Google Shape;20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0" name="Google Shape;220;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9" name="Google Shape;229;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IN"/>
              <a:t>19</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IN"/>
              <a:t>20</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 name="Google Shape;249;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 name="Google Shape;257;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24</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3" name="Google Shape;283;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25</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2" name="Google Shape;292;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IN"/>
              <a:t>26</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IN"/>
              <a:t>27</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9" name="Google Shape;309;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IN"/>
              <a:t>28</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IN"/>
              <a:t>29</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4" name="Google Shape;324;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IN"/>
              <a:t>31</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 name="Google Shape;11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8" name="Google Shape;348;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6" name="Google Shape;356;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 name="Google Shape;13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 name="Google Shape;16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2" name="Google Shape;17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8" name="Google Shape;18;p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65417" y="5054602"/>
            <a:ext cx="673276" cy="279400"/>
          </a:xfrm>
        </p:spPr>
        <p:txBody>
          <a:bodyPr/>
          <a:lstStyle/>
          <a:p>
            <a:endParaRPr lang="en-US"/>
          </a:p>
        </p:txBody>
      </p:sp>
      <p:sp>
        <p:nvSpPr>
          <p:cNvPr id="5" name="Footer Placeholder 4"/>
          <p:cNvSpPr>
            <a:spLocks noGrp="1"/>
          </p:cNvSpPr>
          <p:nvPr>
            <p:ph type="ftr" sz="quarter" idx="11"/>
          </p:nvPr>
        </p:nvSpPr>
        <p:spPr>
          <a:xfrm>
            <a:off x="1921934" y="5054602"/>
            <a:ext cx="4064860" cy="279400"/>
          </a:xfrm>
        </p:spPr>
        <p:txBody>
          <a:bodyPr/>
          <a:lstStyle/>
          <a:p>
            <a:endParaRPr lang="en-US"/>
          </a:p>
        </p:txBody>
      </p:sp>
      <p:sp>
        <p:nvSpPr>
          <p:cNvPr id="6" name="Slide Number Placeholder 5"/>
          <p:cNvSpPr>
            <a:spLocks noGrp="1"/>
          </p:cNvSpPr>
          <p:nvPr>
            <p:ph type="sldNum" sz="quarter" idx="12"/>
          </p:nvPr>
        </p:nvSpPr>
        <p:spPr>
          <a:xfrm>
            <a:off x="6817317" y="5054602"/>
            <a:ext cx="413483" cy="279400"/>
          </a:xfrm>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35276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050893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14259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887802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7185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14442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8977821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7066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19806424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652508905"/>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91073"/>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6388390"/>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305458835"/>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9650904"/>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4376655"/>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61816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07267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5132" y="2059012"/>
            <a:ext cx="9146751"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74319" y="2166365"/>
            <a:ext cx="8603674" cy="1739347"/>
          </a:xfrm>
        </p:spPr>
        <p:txBody>
          <a:bodyPr tIns="45720" bIns="45720" anchor="ctr">
            <a:normAutofit/>
          </a:bodyPr>
          <a:lstStyle>
            <a:lvl1pPr algn="ctr">
              <a:lnSpc>
                <a:spcPct val="80000"/>
              </a:lnSpc>
              <a:defRPr sz="6000" spc="0" baseline="0"/>
            </a:lvl1pPr>
          </a:lstStyle>
          <a:p>
            <a:r>
              <a:rPr lang="en-US"/>
              <a:t>Click to edit Master title style</a:t>
            </a:r>
            <a:endParaRPr lang="en-US" dirty="0"/>
          </a:p>
        </p:txBody>
      </p:sp>
      <p:sp>
        <p:nvSpPr>
          <p:cNvPr id="3" name="Subtitle 2"/>
          <p:cNvSpPr>
            <a:spLocks noGrp="1"/>
          </p:cNvSpPr>
          <p:nvPr>
            <p:ph type="subTitle" idx="1"/>
          </p:nvPr>
        </p:nvSpPr>
        <p:spPr>
          <a:xfrm>
            <a:off x="1143000" y="3970315"/>
            <a:ext cx="6858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041535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0" name="Google Shape;30;p4"/>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1" name="Google Shape;31;p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0254411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5132" y="2059012"/>
            <a:ext cx="9146751"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4893" y="2208879"/>
            <a:ext cx="7886700" cy="1676400"/>
          </a:xfrm>
        </p:spPr>
        <p:txBody>
          <a:bodyPr anchor="ctr">
            <a:noAutofit/>
          </a:bodyPr>
          <a:lstStyle>
            <a:lvl1pPr algn="ctr">
              <a:lnSpc>
                <a:spcPct val="80000"/>
              </a:lnSpc>
              <a:defRPr sz="6000" b="0" spc="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4893" y="3984400"/>
            <a:ext cx="78867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62653905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797" y="2011680"/>
            <a:ext cx="365760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00600" y="2011680"/>
            <a:ext cx="365760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029225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85800" y="1913470"/>
            <a:ext cx="3657600" cy="743094"/>
          </a:xfrm>
        </p:spPr>
        <p:txBody>
          <a:bodyPr anchor="ct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656566"/>
            <a:ext cx="365760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428" y="1913470"/>
            <a:ext cx="3657600" cy="743094"/>
          </a:xfrm>
        </p:spPr>
        <p:txBody>
          <a:bodyPr anchor="ct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00428" y="2656564"/>
            <a:ext cx="365760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2802182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145106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4674257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2148840"/>
            <a:ext cx="4572000" cy="38404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892568" y="2147487"/>
            <a:ext cx="2560320" cy="3432319"/>
          </a:xfrm>
        </p:spPr>
        <p:txBody>
          <a:bodyPr>
            <a:normAutofit/>
          </a:bodyPr>
          <a:lstStyle>
            <a:lvl1pPr marL="0" indent="0">
              <a:lnSpc>
                <a:spcPct val="95000"/>
              </a:lnSpc>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8623503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685800" y="2211494"/>
            <a:ext cx="4754880" cy="384048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885351" y="2150621"/>
            <a:ext cx="2560320" cy="3429000"/>
          </a:xfrm>
        </p:spPr>
        <p:txBody>
          <a:bodyPr>
            <a:normAutofit/>
          </a:bodyPr>
          <a:lstStyle>
            <a:lvl1pPr marL="0" indent="0">
              <a:lnSpc>
                <a:spcPct val="95000"/>
              </a:lnSpc>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522971494"/>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7798390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764484" y="0"/>
            <a:ext cx="2057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870468" y="609600"/>
            <a:ext cx="1801785"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609600"/>
            <a:ext cx="5979968"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422855"/>
            <a:ext cx="2057397" cy="365125"/>
          </a:xfrm>
        </p:spPr>
        <p:txBody>
          <a:bodyPr/>
          <a:lstStyle/>
          <a:p>
            <a:endParaRPr lang="en-US"/>
          </a:p>
        </p:txBody>
      </p:sp>
      <p:sp>
        <p:nvSpPr>
          <p:cNvPr id="5" name="Footer Placeholder 4"/>
          <p:cNvSpPr>
            <a:spLocks noGrp="1"/>
          </p:cNvSpPr>
          <p:nvPr>
            <p:ph type="ftr" sz="quarter" idx="11"/>
          </p:nvPr>
        </p:nvSpPr>
        <p:spPr>
          <a:xfrm>
            <a:off x="2832102" y="6422855"/>
            <a:ext cx="3209752" cy="365125"/>
          </a:xfrm>
        </p:spPr>
        <p:txBody>
          <a:bodyPr/>
          <a:lstStyle/>
          <a:p>
            <a:endParaRPr lang="en-US"/>
          </a:p>
        </p:txBody>
      </p:sp>
      <p:sp>
        <p:nvSpPr>
          <p:cNvPr id="6" name="Slide Number Placeholder 5"/>
          <p:cNvSpPr>
            <a:spLocks noGrp="1"/>
          </p:cNvSpPr>
          <p:nvPr>
            <p:ph type="sldNum" sz="quarter" idx="12"/>
          </p:nvPr>
        </p:nvSpPr>
        <p:spPr>
          <a:xfrm>
            <a:off x="6054787" y="6422855"/>
            <a:ext cx="659819"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154353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7" name="Google Shape;37;p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396319" y="329308"/>
            <a:ext cx="3086292" cy="309201"/>
          </a:xfrm>
        </p:spPr>
        <p:txBody>
          <a:bodyPr/>
          <a:lstStyle/>
          <a:p>
            <a:endParaRPr lang="en-US"/>
          </a:p>
        </p:txBody>
      </p:sp>
      <p:sp>
        <p:nvSpPr>
          <p:cNvPr id="6" name="Slide Number Placeholder 5"/>
          <p:cNvSpPr>
            <a:spLocks noGrp="1"/>
          </p:cNvSpPr>
          <p:nvPr>
            <p:ph type="sldNum" sz="quarter" idx="12"/>
          </p:nvPr>
        </p:nvSpPr>
        <p:spPr>
          <a:xfrm>
            <a:off x="1434703" y="798973"/>
            <a:ext cx="802005" cy="503578"/>
          </a:xfrm>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955419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348038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a:t>Click to edit Master title style</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928728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182366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7832764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3456571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781497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41260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endParaRPr lang="en-US"/>
          </a:p>
        </p:txBody>
      </p:sp>
      <p:sp>
        <p:nvSpPr>
          <p:cNvPr id="6" name="Footer Placeholder 5"/>
          <p:cNvSpPr>
            <a:spLocks noGrp="1"/>
          </p:cNvSpPr>
          <p:nvPr>
            <p:ph type="ftr" sz="quarter" idx="11"/>
          </p:nvPr>
        </p:nvSpPr>
        <p:spPr>
          <a:xfrm>
            <a:off x="1437530" y="318641"/>
            <a:ext cx="3251553" cy="320931"/>
          </a:xfrm>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01543841"/>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618828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3" name="Google Shape;43;p6"/>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5" name="Google Shape;45;p6"/>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6729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5132" y="2059012"/>
            <a:ext cx="9146751"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74319" y="2166365"/>
            <a:ext cx="8603674" cy="1739347"/>
          </a:xfrm>
        </p:spPr>
        <p:txBody>
          <a:bodyPr tIns="45720" bIns="45720" anchor="ctr">
            <a:normAutofit/>
          </a:bodyPr>
          <a:lstStyle>
            <a:lvl1pPr algn="ctr">
              <a:lnSpc>
                <a:spcPct val="80000"/>
              </a:lnSpc>
              <a:defRPr sz="6000" spc="0" baseline="0"/>
            </a:lvl1pPr>
          </a:lstStyle>
          <a:p>
            <a:r>
              <a:rPr lang="en-US"/>
              <a:t>Click to edit Master title style</a:t>
            </a:r>
            <a:endParaRPr lang="en-US" dirty="0"/>
          </a:p>
        </p:txBody>
      </p:sp>
      <p:sp>
        <p:nvSpPr>
          <p:cNvPr id="3" name="Subtitle 2"/>
          <p:cNvSpPr>
            <a:spLocks noGrp="1"/>
          </p:cNvSpPr>
          <p:nvPr>
            <p:ph type="subTitle" idx="1"/>
          </p:nvPr>
        </p:nvSpPr>
        <p:spPr>
          <a:xfrm>
            <a:off x="1143000" y="3970315"/>
            <a:ext cx="6858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197932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4500472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5132" y="2059012"/>
            <a:ext cx="9146751"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4893" y="2208879"/>
            <a:ext cx="7886700" cy="1676400"/>
          </a:xfrm>
        </p:spPr>
        <p:txBody>
          <a:bodyPr anchor="ctr">
            <a:noAutofit/>
          </a:bodyPr>
          <a:lstStyle>
            <a:lvl1pPr algn="ctr">
              <a:lnSpc>
                <a:spcPct val="80000"/>
              </a:lnSpc>
              <a:defRPr sz="6000" b="0" spc="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4893" y="3984400"/>
            <a:ext cx="78867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882447158"/>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797" y="2011680"/>
            <a:ext cx="365760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00600" y="2011680"/>
            <a:ext cx="365760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1153228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85800" y="1913470"/>
            <a:ext cx="3657600" cy="743094"/>
          </a:xfrm>
        </p:spPr>
        <p:txBody>
          <a:bodyPr anchor="ct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656566"/>
            <a:ext cx="365760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428" y="1913470"/>
            <a:ext cx="3657600" cy="743094"/>
          </a:xfrm>
        </p:spPr>
        <p:txBody>
          <a:bodyPr anchor="ct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00428" y="2656564"/>
            <a:ext cx="365760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8617408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507995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9805238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2148840"/>
            <a:ext cx="4572000" cy="38404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892568" y="2147487"/>
            <a:ext cx="2560320" cy="3432319"/>
          </a:xfrm>
        </p:spPr>
        <p:txBody>
          <a:bodyPr>
            <a:normAutofit/>
          </a:bodyPr>
          <a:lstStyle>
            <a:lvl1pPr marL="0" indent="0">
              <a:lnSpc>
                <a:spcPct val="95000"/>
              </a:lnSpc>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7544460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685800" y="2211494"/>
            <a:ext cx="4754880" cy="384048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885351" y="2150621"/>
            <a:ext cx="2560320" cy="3429000"/>
          </a:xfrm>
        </p:spPr>
        <p:txBody>
          <a:bodyPr>
            <a:normAutofit/>
          </a:bodyPr>
          <a:lstStyle>
            <a:lvl1pPr marL="0" indent="0">
              <a:lnSpc>
                <a:spcPct val="95000"/>
              </a:lnSpc>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20218620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261394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764484" y="0"/>
            <a:ext cx="2057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870468" y="609600"/>
            <a:ext cx="1801785"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609600"/>
            <a:ext cx="5979968"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422855"/>
            <a:ext cx="2057397" cy="365125"/>
          </a:xfrm>
        </p:spPr>
        <p:txBody>
          <a:bodyPr/>
          <a:lstStyle/>
          <a:p>
            <a:endParaRPr lang="en-US"/>
          </a:p>
        </p:txBody>
      </p:sp>
      <p:sp>
        <p:nvSpPr>
          <p:cNvPr id="5" name="Footer Placeholder 4"/>
          <p:cNvSpPr>
            <a:spLocks noGrp="1"/>
          </p:cNvSpPr>
          <p:nvPr>
            <p:ph type="ftr" sz="quarter" idx="11"/>
          </p:nvPr>
        </p:nvSpPr>
        <p:spPr>
          <a:xfrm>
            <a:off x="2832102" y="6422855"/>
            <a:ext cx="3209752" cy="365125"/>
          </a:xfrm>
        </p:spPr>
        <p:txBody>
          <a:bodyPr/>
          <a:lstStyle/>
          <a:p>
            <a:endParaRPr lang="en-US"/>
          </a:p>
        </p:txBody>
      </p:sp>
      <p:sp>
        <p:nvSpPr>
          <p:cNvPr id="6" name="Slide Number Placeholder 5"/>
          <p:cNvSpPr>
            <a:spLocks noGrp="1"/>
          </p:cNvSpPr>
          <p:nvPr>
            <p:ph type="sldNum" sz="quarter" idx="12"/>
          </p:nvPr>
        </p:nvSpPr>
        <p:spPr>
          <a:xfrm>
            <a:off x="6054787" y="6422855"/>
            <a:ext cx="659819"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188866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61" name="Google Shape;61;p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2" name="Google Shape;62;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9" name="Google Shape;69;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8.jp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US"/>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58606823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hf hdr="0" ftr="0" dt="0"/>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362" y="176109"/>
            <a:ext cx="9141714"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685019" y="284176"/>
            <a:ext cx="777240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019" y="2011680"/>
            <a:ext cx="777240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557" y="6422855"/>
            <a:ext cx="2595043" cy="365125"/>
          </a:xfrm>
          <a:prstGeom prst="rect">
            <a:avLst/>
          </a:prstGeom>
        </p:spPr>
        <p:txBody>
          <a:bodyPr vert="horz" lIns="91440" tIns="45720" rIns="45720" bIns="45720" rtlCol="0" anchor="ctr"/>
          <a:lstStyle>
            <a:lvl1pPr algn="l">
              <a:defRPr sz="1050">
                <a:solidFill>
                  <a:schemeClr val="tx1"/>
                </a:solidFill>
              </a:defRPr>
            </a:lvl1pPr>
          </a:lstStyle>
          <a:p>
            <a:endParaRPr lang="en-US"/>
          </a:p>
        </p:txBody>
      </p:sp>
      <p:sp>
        <p:nvSpPr>
          <p:cNvPr id="5" name="Footer Placeholder 4"/>
          <p:cNvSpPr>
            <a:spLocks noGrp="1"/>
          </p:cNvSpPr>
          <p:nvPr>
            <p:ph type="ftr" sz="quarter" idx="3"/>
          </p:nvPr>
        </p:nvSpPr>
        <p:spPr>
          <a:xfrm>
            <a:off x="4191000" y="6422855"/>
            <a:ext cx="4060627"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8265139" y="6422855"/>
            <a:ext cx="709698" cy="365125"/>
          </a:xfrm>
          <a:prstGeom prst="rect">
            <a:avLst/>
          </a:prstGeom>
        </p:spPr>
        <p:txBody>
          <a:bodyPr vert="horz" lIns="45720" tIns="45720" rIns="91440" bIns="45720" rtlCol="0" anchor="ctr"/>
          <a:lstStyle>
            <a:lvl1pPr algn="l">
              <a:defRPr sz="1200" b="0">
                <a:solidFill>
                  <a:schemeClr val="tx1"/>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919278952"/>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hdr="0" ftr="0" dt="0"/>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343482981"/>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ftr="0" dt="0"/>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362" y="176109"/>
            <a:ext cx="9141714"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685019" y="284176"/>
            <a:ext cx="777240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019" y="2011680"/>
            <a:ext cx="777240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557" y="6422855"/>
            <a:ext cx="2595043" cy="365125"/>
          </a:xfrm>
          <a:prstGeom prst="rect">
            <a:avLst/>
          </a:prstGeom>
        </p:spPr>
        <p:txBody>
          <a:bodyPr vert="horz" lIns="91440" tIns="45720" rIns="45720" bIns="45720" rtlCol="0" anchor="ctr"/>
          <a:lstStyle>
            <a:lvl1pPr algn="l">
              <a:defRPr sz="1050">
                <a:solidFill>
                  <a:schemeClr val="tx1"/>
                </a:solidFill>
              </a:defRPr>
            </a:lvl1pPr>
          </a:lstStyle>
          <a:p>
            <a:endParaRPr lang="en-US"/>
          </a:p>
        </p:txBody>
      </p:sp>
      <p:sp>
        <p:nvSpPr>
          <p:cNvPr id="5" name="Footer Placeholder 4"/>
          <p:cNvSpPr>
            <a:spLocks noGrp="1"/>
          </p:cNvSpPr>
          <p:nvPr>
            <p:ph type="ftr" sz="quarter" idx="3"/>
          </p:nvPr>
        </p:nvSpPr>
        <p:spPr>
          <a:xfrm>
            <a:off x="4191000" y="6422855"/>
            <a:ext cx="4060627"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8265139" y="6422855"/>
            <a:ext cx="709698" cy="365125"/>
          </a:xfrm>
          <a:prstGeom prst="rect">
            <a:avLst/>
          </a:prstGeom>
        </p:spPr>
        <p:txBody>
          <a:bodyPr vert="horz" lIns="45720" tIns="45720" rIns="91440" bIns="45720" rtlCol="0" anchor="ctr"/>
          <a:lstStyle>
            <a:lvl1pPr algn="l">
              <a:defRPr sz="1200" b="0">
                <a:solidFill>
                  <a:schemeClr val="tx1"/>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300090739"/>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hdr="0" ftr="0" dt="0"/>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openxmlformats.org/officeDocument/2006/relationships/hyperlink" Target="https://ieeexplore.ieee.org/author/37088510690" TargetMode="External"/><Relationship Id="rId2" Type="http://schemas.openxmlformats.org/officeDocument/2006/relationships/notesSlide" Target="../notesSlides/notesSlide12.xml"/><Relationship Id="rId1" Type="http://schemas.openxmlformats.org/officeDocument/2006/relationships/slideLayout" Target="../slideLayouts/slideLayout52.xml"/><Relationship Id="rId5" Type="http://schemas.openxmlformats.org/officeDocument/2006/relationships/hyperlink" Target="https://ieeexplore.ieee.org/author/37088513581" TargetMode="External"/><Relationship Id="rId4" Type="http://schemas.openxmlformats.org/officeDocument/2006/relationships/hyperlink" Target="https://ieeexplore.ieee.org/author/37088510929"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6.xml.rels><?xml version="1.0" encoding="UTF-8" standalone="yes"?>
<Relationships xmlns="http://schemas.openxmlformats.org/package/2006/relationships"><Relationship Id="rId3" Type="http://schemas.openxmlformats.org/officeDocument/2006/relationships/hyperlink" Target="http://drive.google.com/file/d/1IuaeNCaumjPMnry-uhcNNLSbe9_FAKRb/view"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hyperlink" Target="http://drive.google.com/file/d/1goHKFVE0_zR1diQ63_FRX76E-uaR_YVp/view"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hyperlink" Target="http://drive.google.com/file/d/1Q17LWvkKKA9D_U7QsAUgJTJb2MiF0JsO/view" TargetMode="External"/><Relationship Id="rId4" Type="http://schemas.openxmlformats.org/officeDocument/2006/relationships/image" Target="../media/image35.jpg"/></Relationships>
</file>

<file path=ppt/slides/_rels/slide28.xml.rels><?xml version="1.0" encoding="UTF-8" standalone="yes"?>
<Relationships xmlns="http://schemas.openxmlformats.org/package/2006/relationships"><Relationship Id="rId3" Type="http://schemas.openxmlformats.org/officeDocument/2006/relationships/hyperlink" Target="http://drive.google.com/file/d/1IwGwNe2U2cU3Gtpil43OJnKYMpv9Z-i4/view"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subTitle" idx="1"/>
          </p:nvPr>
        </p:nvSpPr>
        <p:spPr>
          <a:xfrm>
            <a:off x="1600199" y="2362200"/>
            <a:ext cx="6810375" cy="12192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800"/>
              <a:buNone/>
            </a:pPr>
            <a:endParaRPr/>
          </a:p>
          <a:p>
            <a:pPr marL="0" lvl="0" indent="0" algn="ctr" rtl="0">
              <a:lnSpc>
                <a:spcPct val="90000"/>
              </a:lnSpc>
              <a:spcBef>
                <a:spcPts val="750"/>
              </a:spcBef>
              <a:spcAft>
                <a:spcPts val="0"/>
              </a:spcAft>
              <a:buClr>
                <a:schemeClr val="dk1"/>
              </a:buClr>
              <a:buSzPts val="2000"/>
              <a:buNone/>
            </a:pPr>
            <a:r>
              <a:rPr lang="en-IN" sz="2000"/>
              <a:t>AR Application for Architects and Interior Designers </a:t>
            </a:r>
            <a:endParaRPr/>
          </a:p>
          <a:p>
            <a:pPr marL="0" lvl="0" indent="0" algn="ctr" rtl="0">
              <a:lnSpc>
                <a:spcPct val="90000"/>
              </a:lnSpc>
              <a:spcBef>
                <a:spcPts val="750"/>
              </a:spcBef>
              <a:spcAft>
                <a:spcPts val="0"/>
              </a:spcAft>
              <a:buClr>
                <a:schemeClr val="dk1"/>
              </a:buClr>
              <a:buSzPts val="2000"/>
              <a:buNone/>
            </a:pPr>
            <a:r>
              <a:rPr lang="en-IN" sz="2000"/>
              <a:t>Group No. 017</a:t>
            </a:r>
            <a:endParaRPr/>
          </a:p>
          <a:p>
            <a:pPr marL="0" lvl="0" indent="0" algn="ctr" rtl="0">
              <a:lnSpc>
                <a:spcPct val="90000"/>
              </a:lnSpc>
              <a:spcBef>
                <a:spcPts val="750"/>
              </a:spcBef>
              <a:spcAft>
                <a:spcPts val="0"/>
              </a:spcAft>
              <a:buClr>
                <a:schemeClr val="dk1"/>
              </a:buClr>
              <a:buSzPts val="1800"/>
              <a:buNone/>
            </a:pPr>
            <a:endParaRPr/>
          </a:p>
          <a:p>
            <a:pPr marL="0" lvl="0" indent="0" algn="ctr" rtl="0">
              <a:lnSpc>
                <a:spcPct val="90000"/>
              </a:lnSpc>
              <a:spcBef>
                <a:spcPts val="750"/>
              </a:spcBef>
              <a:spcAft>
                <a:spcPts val="0"/>
              </a:spcAft>
              <a:buClr>
                <a:schemeClr val="dk1"/>
              </a:buClr>
              <a:buSzPts val="1800"/>
              <a:buNone/>
            </a:pPr>
            <a:endParaRPr/>
          </a:p>
        </p:txBody>
      </p:sp>
      <p:graphicFrame>
        <p:nvGraphicFramePr>
          <p:cNvPr id="90" name="Google Shape;90;p13"/>
          <p:cNvGraphicFramePr/>
          <p:nvPr/>
        </p:nvGraphicFramePr>
        <p:xfrm>
          <a:off x="762000" y="533400"/>
          <a:ext cx="7696200" cy="1447800"/>
        </p:xfrm>
        <a:graphic>
          <a:graphicData uri="http://schemas.openxmlformats.org/drawingml/2006/table">
            <a:tbl>
              <a:tblPr>
                <a:noFill/>
                <a:tableStyleId>{A7FF8336-2C50-4951-A1A4-7724B375BC2B}</a:tableStyleId>
              </a:tblPr>
              <a:tblGrid>
                <a:gridCol w="1075600">
                  <a:extLst>
                    <a:ext uri="{9D8B030D-6E8A-4147-A177-3AD203B41FA5}">
                      <a16:colId xmlns:a16="http://schemas.microsoft.com/office/drawing/2014/main" val="20000"/>
                    </a:ext>
                  </a:extLst>
                </a:gridCol>
                <a:gridCol w="5669625">
                  <a:extLst>
                    <a:ext uri="{9D8B030D-6E8A-4147-A177-3AD203B41FA5}">
                      <a16:colId xmlns:a16="http://schemas.microsoft.com/office/drawing/2014/main" val="20001"/>
                    </a:ext>
                  </a:extLst>
                </a:gridCol>
                <a:gridCol w="950975">
                  <a:extLst>
                    <a:ext uri="{9D8B030D-6E8A-4147-A177-3AD203B41FA5}">
                      <a16:colId xmlns:a16="http://schemas.microsoft.com/office/drawing/2014/main" val="20002"/>
                    </a:ext>
                  </a:extLst>
                </a:gridCol>
              </a:tblGrid>
              <a:tr h="934350">
                <a:tc>
                  <a:txBody>
                    <a:bodyPr/>
                    <a:lstStyle/>
                    <a:p>
                      <a:pPr marL="0" marR="0" lvl="0" indent="0" algn="l" rtl="0">
                        <a:lnSpc>
                          <a:spcPct val="150000"/>
                        </a:lnSpc>
                        <a:spcBef>
                          <a:spcPts val="0"/>
                        </a:spcBef>
                        <a:spcAft>
                          <a:spcPts val="0"/>
                        </a:spcAft>
                        <a:buClr>
                          <a:srgbClr val="000000"/>
                        </a:buClr>
                        <a:buSzPts val="1200"/>
                        <a:buFont typeface="Arial"/>
                        <a:buNone/>
                      </a:pPr>
                      <a:br>
                        <a:rPr lang="en-IN" sz="1200" u="none" strike="noStrike" cap="none">
                          <a:latin typeface="Times New Roman"/>
                          <a:ea typeface="Times New Roman"/>
                          <a:cs typeface="Times New Roman"/>
                          <a:sym typeface="Times New Roman"/>
                        </a:rPr>
                      </a:br>
                      <a:endParaRPr sz="1200" u="none" strike="noStrike" cap="none">
                        <a:latin typeface="Cambria"/>
                        <a:ea typeface="Cambria"/>
                        <a:cs typeface="Cambria"/>
                        <a:sym typeface="Cambria"/>
                      </a:endParaRPr>
                    </a:p>
                  </a:txBody>
                  <a:tcPr marL="65800" marR="658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800"/>
                        <a:buFont typeface="Arial"/>
                        <a:buNone/>
                      </a:pPr>
                      <a:r>
                        <a:rPr lang="en-IN" sz="1800" b="1" u="none" strike="noStrike" cap="none">
                          <a:latin typeface="Cambria"/>
                          <a:ea typeface="Cambria"/>
                          <a:cs typeface="Cambria"/>
                          <a:sym typeface="Cambria"/>
                        </a:rPr>
                        <a:t>Nitte  Meenakshi Institute of Technology</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700"/>
                        <a:buFont typeface="Arial"/>
                        <a:buNone/>
                      </a:pPr>
                      <a:r>
                        <a:rPr lang="en-IN" sz="700" u="none" strike="noStrike" cap="none">
                          <a:latin typeface="Cambria"/>
                          <a:ea typeface="Cambria"/>
                          <a:cs typeface="Cambria"/>
                          <a:sym typeface="Cambria"/>
                        </a:rPr>
                        <a:t>(AN AUTONOMOUS INSTITUTION AFFILIATED TO VISVESVARAYA TECHNOLOGICAL UNIVERSITY, BELGAUM)</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800"/>
                        <a:buFont typeface="Arial"/>
                        <a:buNone/>
                      </a:pPr>
                      <a:r>
                        <a:rPr lang="en-IN" sz="800" u="none" strike="noStrike" cap="none">
                          <a:latin typeface="Cambria"/>
                          <a:ea typeface="Cambria"/>
                          <a:cs typeface="Cambria"/>
                          <a:sym typeface="Cambria"/>
                        </a:rPr>
                        <a:t>PB No. 6429, Yelahanka, Bangalore 560-064, Karnataka</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800"/>
                        <a:buFont typeface="Arial"/>
                        <a:buNone/>
                      </a:pPr>
                      <a:r>
                        <a:rPr lang="en-IN" sz="800" u="none" strike="noStrike" cap="none">
                          <a:latin typeface="Cambria"/>
                          <a:ea typeface="Cambria"/>
                          <a:cs typeface="Cambria"/>
                          <a:sym typeface="Cambria"/>
                        </a:rPr>
                        <a:t>Telephone: 080- 22167800, 22167860, Fax: 080 - 22167805</a:t>
                      </a:r>
                      <a:endParaRPr sz="1100" u="none" strike="noStrike" cap="none">
                        <a:latin typeface="Calibri"/>
                        <a:ea typeface="Calibri"/>
                        <a:cs typeface="Calibri"/>
                        <a:sym typeface="Calibri"/>
                      </a:endParaRPr>
                    </a:p>
                  </a:txBody>
                  <a:tcPr marL="65800" marR="658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endParaRPr sz="1200" u="none" strike="noStrike" cap="none">
                        <a:latin typeface="Cambria"/>
                        <a:ea typeface="Cambria"/>
                        <a:cs typeface="Cambria"/>
                        <a:sym typeface="Cambria"/>
                      </a:endParaRPr>
                    </a:p>
                  </a:txBody>
                  <a:tcPr marL="65800" marR="658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513450">
                <a:tc gridSpan="3">
                  <a:txBody>
                    <a:bodyPr/>
                    <a:lstStyle/>
                    <a:p>
                      <a:pPr marL="0" marR="0" lvl="0" indent="0" algn="ctr" rtl="0">
                        <a:lnSpc>
                          <a:spcPct val="115000"/>
                        </a:lnSpc>
                        <a:spcBef>
                          <a:spcPts val="0"/>
                        </a:spcBef>
                        <a:spcAft>
                          <a:spcPts val="0"/>
                        </a:spcAft>
                        <a:buClr>
                          <a:srgbClr val="000000"/>
                        </a:buClr>
                        <a:buSzPts val="1700"/>
                        <a:buFont typeface="Arial"/>
                        <a:buNone/>
                      </a:pPr>
                      <a:r>
                        <a:rPr lang="en-IN" sz="1700" b="1" u="none" strike="noStrike" cap="none">
                          <a:latin typeface="Cambria"/>
                          <a:ea typeface="Cambria"/>
                          <a:cs typeface="Cambria"/>
                          <a:sym typeface="Cambria"/>
                        </a:rPr>
                        <a:t>Department of Computer Science and Engineering</a:t>
                      </a:r>
                      <a:endParaRPr sz="1100" u="none" strike="noStrike" cap="none">
                        <a:latin typeface="Calibri"/>
                        <a:ea typeface="Calibri"/>
                        <a:cs typeface="Calibri"/>
                        <a:sym typeface="Calibri"/>
                      </a:endParaRPr>
                    </a:p>
                  </a:txBody>
                  <a:tcPr marL="65800" marR="658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bl>
          </a:graphicData>
        </a:graphic>
      </p:graphicFrame>
      <p:grpSp>
        <p:nvGrpSpPr>
          <p:cNvPr id="91" name="Google Shape;91;p13"/>
          <p:cNvGrpSpPr/>
          <p:nvPr/>
        </p:nvGrpSpPr>
        <p:grpSpPr>
          <a:xfrm>
            <a:off x="1143000" y="609600"/>
            <a:ext cx="7267575" cy="771525"/>
            <a:chOff x="1143000" y="609600"/>
            <a:chExt cx="7267575" cy="771525"/>
          </a:xfrm>
        </p:grpSpPr>
        <p:pic>
          <p:nvPicPr>
            <p:cNvPr id="92" name="Google Shape;92;p13" descr="nitteimg-footer"/>
            <p:cNvPicPr preferRelativeResize="0"/>
            <p:nvPr/>
          </p:nvPicPr>
          <p:blipFill rotWithShape="1">
            <a:blip r:embed="rId3">
              <a:alphaModFix/>
            </a:blip>
            <a:srcRect/>
            <a:stretch/>
          </p:blipFill>
          <p:spPr>
            <a:xfrm>
              <a:off x="1143000" y="609600"/>
              <a:ext cx="723900" cy="390525"/>
            </a:xfrm>
            <a:prstGeom prst="rect">
              <a:avLst/>
            </a:prstGeom>
            <a:noFill/>
            <a:ln>
              <a:noFill/>
            </a:ln>
          </p:spPr>
        </p:pic>
        <p:pic>
          <p:nvPicPr>
            <p:cNvPr id="93" name="Google Shape;93;p13" descr="nmit"/>
            <p:cNvPicPr preferRelativeResize="0"/>
            <p:nvPr/>
          </p:nvPicPr>
          <p:blipFill rotWithShape="1">
            <a:blip r:embed="rId4">
              <a:alphaModFix/>
            </a:blip>
            <a:srcRect/>
            <a:stretch/>
          </p:blipFill>
          <p:spPr>
            <a:xfrm>
              <a:off x="7772400" y="609600"/>
              <a:ext cx="638175" cy="771525"/>
            </a:xfrm>
            <a:prstGeom prst="rect">
              <a:avLst/>
            </a:prstGeom>
            <a:noFill/>
            <a:ln>
              <a:noFill/>
            </a:ln>
          </p:spPr>
        </p:pic>
      </p:grpSp>
      <p:sp>
        <p:nvSpPr>
          <p:cNvPr id="94" name="Google Shape;94;p13"/>
          <p:cNvSpPr txBox="1"/>
          <p:nvPr/>
        </p:nvSpPr>
        <p:spPr>
          <a:xfrm>
            <a:off x="1866061" y="3697793"/>
            <a:ext cx="4153737" cy="1676400"/>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ctr" rtl="0">
              <a:lnSpc>
                <a:spcPct val="100000"/>
              </a:lnSpc>
              <a:spcBef>
                <a:spcPts val="0"/>
              </a:spcBef>
              <a:spcAft>
                <a:spcPts val="0"/>
              </a:spcAft>
              <a:buClr>
                <a:schemeClr val="accent1"/>
              </a:buClr>
              <a:buSzPct val="70000"/>
              <a:buFont typeface="Noto Sans Symbols"/>
              <a:buNone/>
            </a:pPr>
            <a:r>
              <a:rPr lang="en-IN" sz="1800" b="1" i="0" u="sng" strike="noStrike" cap="none">
                <a:solidFill>
                  <a:schemeClr val="dk2"/>
                </a:solidFill>
                <a:latin typeface="Calibri"/>
                <a:ea typeface="Calibri"/>
                <a:cs typeface="Calibri"/>
                <a:sym typeface="Calibri"/>
              </a:rPr>
              <a:t>Presentation By: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600"/>
              </a:spcBef>
              <a:spcAft>
                <a:spcPts val="0"/>
              </a:spcAft>
              <a:buClr>
                <a:schemeClr val="accent1"/>
              </a:buClr>
              <a:buSzPct val="70000"/>
              <a:buFont typeface="Noto Sans Symbols"/>
              <a:buNone/>
            </a:pPr>
            <a:r>
              <a:rPr lang="en-IN" sz="1800" b="1" i="0" u="none" strike="noStrike" cap="none">
                <a:solidFill>
                  <a:schemeClr val="dk2"/>
                </a:solidFill>
                <a:latin typeface="Calibri"/>
                <a:ea typeface="Calibri"/>
                <a:cs typeface="Calibri"/>
                <a:sym typeface="Calibri"/>
              </a:rPr>
              <a:t>Ritehsh Shanmughan (1NT17CS151)</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600"/>
              </a:spcBef>
              <a:spcAft>
                <a:spcPts val="0"/>
              </a:spcAft>
              <a:buClr>
                <a:srgbClr val="000000"/>
              </a:buClr>
              <a:buSzPct val="100000"/>
              <a:buFont typeface="Arial"/>
              <a:buNone/>
            </a:pPr>
            <a:r>
              <a:rPr lang="en-IN" sz="1800" b="1" i="0" u="none" strike="noStrike" cap="none">
                <a:solidFill>
                  <a:schemeClr val="dk2"/>
                </a:solidFill>
                <a:latin typeface="Calibri"/>
                <a:ea typeface="Calibri"/>
                <a:cs typeface="Calibri"/>
                <a:sym typeface="Calibri"/>
              </a:rPr>
              <a:t>Rahul Khatri                 (1NT17CS142)</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600"/>
              </a:spcBef>
              <a:spcAft>
                <a:spcPts val="0"/>
              </a:spcAft>
              <a:buClr>
                <a:srgbClr val="000000"/>
              </a:buClr>
              <a:buSzPct val="100000"/>
              <a:buFont typeface="Arial"/>
              <a:buNone/>
            </a:pPr>
            <a:r>
              <a:rPr lang="en-IN" sz="1800" b="1" i="0" u="none" strike="noStrike" cap="none">
                <a:solidFill>
                  <a:schemeClr val="dk2"/>
                </a:solidFill>
                <a:latin typeface="Calibri"/>
                <a:ea typeface="Calibri"/>
                <a:cs typeface="Calibri"/>
                <a:sym typeface="Calibri"/>
              </a:rPr>
              <a:t>Sai Siddhanth A          (1NT17CS158)</a:t>
            </a:r>
            <a:endParaRPr sz="1800" b="1" i="0" u="none" strike="noStrike" cap="none">
              <a:solidFill>
                <a:schemeClr val="dk2"/>
              </a:solidFill>
              <a:latin typeface="Calibri"/>
              <a:ea typeface="Calibri"/>
              <a:cs typeface="Calibri"/>
              <a:sym typeface="Calibri"/>
            </a:endParaRPr>
          </a:p>
          <a:p>
            <a:pPr marL="0" marR="0" lvl="0" indent="0" algn="ctr" rtl="0">
              <a:lnSpc>
                <a:spcPct val="100000"/>
              </a:lnSpc>
              <a:spcBef>
                <a:spcPts val="600"/>
              </a:spcBef>
              <a:spcAft>
                <a:spcPts val="0"/>
              </a:spcAft>
              <a:buClr>
                <a:srgbClr val="000000"/>
              </a:buClr>
              <a:buSzPct val="100000"/>
              <a:buFont typeface="Arial"/>
              <a:buNone/>
            </a:pPr>
            <a:r>
              <a:rPr lang="en-IN" sz="1800" b="1" i="0" u="none" strike="noStrike" cap="none">
                <a:solidFill>
                  <a:schemeClr val="dk2"/>
                </a:solidFill>
                <a:latin typeface="Calibri"/>
                <a:ea typeface="Calibri"/>
                <a:cs typeface="Calibri"/>
                <a:sym typeface="Calibri"/>
              </a:rPr>
              <a:t>Utsav Mondal              (1NT17CS217)</a:t>
            </a:r>
            <a:endParaRPr sz="1800" b="1" i="0" u="none" strike="noStrike" cap="none">
              <a:solidFill>
                <a:schemeClr val="dk2"/>
              </a:solidFill>
              <a:latin typeface="Calibri"/>
              <a:ea typeface="Calibri"/>
              <a:cs typeface="Calibri"/>
              <a:sym typeface="Calibri"/>
            </a:endParaRPr>
          </a:p>
          <a:p>
            <a:pPr marL="0" marR="0" lvl="0" indent="0" algn="l" rtl="0">
              <a:lnSpc>
                <a:spcPct val="100000"/>
              </a:lnSpc>
              <a:spcBef>
                <a:spcPts val="600"/>
              </a:spcBef>
              <a:spcAft>
                <a:spcPts val="0"/>
              </a:spcAft>
              <a:buClr>
                <a:schemeClr val="accent1"/>
              </a:buClr>
              <a:buSzPct val="70000"/>
              <a:buFont typeface="Noto Sans Symbols"/>
              <a:buNone/>
            </a:pPr>
            <a:endParaRPr sz="1800" b="1" i="0" u="none" strike="noStrike" cap="none">
              <a:solidFill>
                <a:schemeClr val="dk2"/>
              </a:solidFill>
              <a:latin typeface="Calibri"/>
              <a:ea typeface="Calibri"/>
              <a:cs typeface="Calibri"/>
              <a:sym typeface="Calibri"/>
            </a:endParaRPr>
          </a:p>
        </p:txBody>
      </p:sp>
      <p:sp>
        <p:nvSpPr>
          <p:cNvPr id="95" name="Google Shape;95;p13"/>
          <p:cNvSpPr txBox="1"/>
          <p:nvPr/>
        </p:nvSpPr>
        <p:spPr>
          <a:xfrm>
            <a:off x="5181600" y="5029200"/>
            <a:ext cx="3657600" cy="12192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chemeClr val="accent1"/>
              </a:buClr>
              <a:buSzPts val="1260"/>
              <a:buFont typeface="Noto Sans Symbols"/>
              <a:buNone/>
            </a:pPr>
            <a:r>
              <a:rPr lang="en-IN" sz="1800" b="1" i="0" u="sng" strike="noStrike" cap="none">
                <a:solidFill>
                  <a:schemeClr val="dk2"/>
                </a:solidFill>
                <a:latin typeface="Calibri"/>
                <a:ea typeface="Calibri"/>
                <a:cs typeface="Calibri"/>
                <a:sym typeface="Calibri"/>
              </a:rPr>
              <a:t>Guided By: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chemeClr val="accent1"/>
              </a:buClr>
              <a:buSzPts val="1260"/>
              <a:buFont typeface="Noto Sans Symbols"/>
              <a:buNone/>
            </a:pPr>
            <a:r>
              <a:rPr lang="en-IN" sz="1800" b="1" i="0" u="none" strike="noStrike" cap="none">
                <a:solidFill>
                  <a:schemeClr val="dk2"/>
                </a:solidFill>
                <a:latin typeface="Calibri"/>
                <a:ea typeface="Calibri"/>
                <a:cs typeface="Calibri"/>
                <a:sym typeface="Calibri"/>
              </a:rPr>
              <a:t>Name of the Guide: Mrs. Nirmala J 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chemeClr val="accent1"/>
              </a:buClr>
              <a:buSzPts val="1260"/>
              <a:buFont typeface="Noto Sans Symbols"/>
              <a:buNone/>
            </a:pPr>
            <a:r>
              <a:rPr lang="en-IN" sz="1800" b="1" i="0" u="none" strike="noStrike" cap="none">
                <a:solidFill>
                  <a:schemeClr val="dk2"/>
                </a:solidFill>
                <a:latin typeface="Calibri"/>
                <a:ea typeface="Calibri"/>
                <a:cs typeface="Calibri"/>
                <a:sym typeface="Calibri"/>
              </a:rPr>
              <a:t>Designation: Assistant Professor</a:t>
            </a:r>
            <a:endParaRPr sz="1800" b="1" i="0" u="none" strike="noStrike" cap="none">
              <a:solidFill>
                <a:schemeClr val="dk2"/>
              </a:solidFill>
              <a:latin typeface="Calibri"/>
              <a:ea typeface="Calibri"/>
              <a:cs typeface="Calibri"/>
              <a:sym typeface="Calibri"/>
            </a:endParaRPr>
          </a:p>
          <a:p>
            <a:pPr marL="0" marR="0" lvl="0" indent="0" algn="l" rtl="0">
              <a:lnSpc>
                <a:spcPct val="100000"/>
              </a:lnSpc>
              <a:spcBef>
                <a:spcPts val="600"/>
              </a:spcBef>
              <a:spcAft>
                <a:spcPts val="0"/>
              </a:spcAft>
              <a:buClr>
                <a:schemeClr val="accent1"/>
              </a:buClr>
              <a:buSzPts val="1260"/>
              <a:buFont typeface="Noto Sans Symbols"/>
              <a:buNone/>
            </a:pPr>
            <a:endParaRPr sz="1800" b="1" i="0" u="none" strike="noStrike" cap="none">
              <a:solidFill>
                <a:schemeClr val="dk2"/>
              </a:solidFill>
              <a:latin typeface="Calibri"/>
              <a:ea typeface="Calibri"/>
              <a:cs typeface="Calibri"/>
              <a:sym typeface="Calibri"/>
            </a:endParaRPr>
          </a:p>
        </p:txBody>
      </p:sp>
      <p:sp>
        <p:nvSpPr>
          <p:cNvPr id="96" name="Google Shape;96;p1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97" name="Google Shape;97;p1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315725" y="365125"/>
            <a:ext cx="8631600" cy="1082700"/>
          </a:xfrm>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chemeClr val="dk1"/>
              </a:buClr>
              <a:buSzPts val="3300"/>
              <a:buFont typeface="Calibri"/>
              <a:buNone/>
            </a:pPr>
            <a:r>
              <a:rPr lang="en-IN"/>
              <a:t>    Research Motivation And Problem statement</a:t>
            </a:r>
            <a:endParaRPr/>
          </a:p>
        </p:txBody>
      </p:sp>
      <p:sp>
        <p:nvSpPr>
          <p:cNvPr id="148" name="Google Shape;148;p19"/>
          <p:cNvSpPr txBox="1">
            <a:spLocks noGrp="1"/>
          </p:cNvSpPr>
          <p:nvPr>
            <p:ph type="body" idx="1"/>
          </p:nvPr>
        </p:nvSpPr>
        <p:spPr>
          <a:xfrm>
            <a:off x="533400" y="1524000"/>
            <a:ext cx="8058150" cy="4648200"/>
          </a:xfrm>
          <a:prstGeom prst="rect">
            <a:avLst/>
          </a:prstGeom>
          <a:noFill/>
          <a:ln>
            <a:noFill/>
          </a:ln>
        </p:spPr>
        <p:txBody>
          <a:bodyPr spcFirstLastPara="1" wrap="square" lIns="91425" tIns="45700" rIns="91425" bIns="45700" anchor="t" anchorCtr="0">
            <a:normAutofit/>
          </a:bodyPr>
          <a:lstStyle/>
          <a:p>
            <a:pPr marL="171450" lvl="0" indent="-171450" algn="l" rtl="0">
              <a:lnSpc>
                <a:spcPct val="90000"/>
              </a:lnSpc>
              <a:spcBef>
                <a:spcPts val="0"/>
              </a:spcBef>
              <a:spcAft>
                <a:spcPts val="0"/>
              </a:spcAft>
              <a:buClr>
                <a:schemeClr val="dk1"/>
              </a:buClr>
              <a:buSzPts val="2100"/>
              <a:buChar char="•"/>
            </a:pPr>
            <a:r>
              <a:rPr lang="en-IN"/>
              <a:t>Nowadays with excessive workload and busy life, many professionals face problems that result in the loss of their clients or the certain overheads that spoil the process of satisfying the client.</a:t>
            </a:r>
            <a:endParaRPr/>
          </a:p>
          <a:p>
            <a:pPr marL="171450" lvl="0" indent="-171450" algn="l" rtl="0">
              <a:lnSpc>
                <a:spcPct val="90000"/>
              </a:lnSpc>
              <a:spcBef>
                <a:spcPts val="750"/>
              </a:spcBef>
              <a:spcAft>
                <a:spcPts val="0"/>
              </a:spcAft>
              <a:buClr>
                <a:schemeClr val="dk1"/>
              </a:buClr>
              <a:buSzPts val="2100"/>
              <a:buChar char="•"/>
            </a:pPr>
            <a:r>
              <a:rPr lang="en-IN"/>
              <a:t> AR/VR helps to remove some of the fear and anxiety that a client might have about committing to a design plan that they are unsure of and achieve 98% closure rate. The proposed software will be used by interior designers or architects.</a:t>
            </a:r>
            <a:endParaRPr/>
          </a:p>
          <a:p>
            <a:pPr marL="171450" lvl="0" indent="-171450" algn="l" rtl="0">
              <a:lnSpc>
                <a:spcPct val="90000"/>
              </a:lnSpc>
              <a:spcBef>
                <a:spcPts val="750"/>
              </a:spcBef>
              <a:spcAft>
                <a:spcPts val="0"/>
              </a:spcAft>
              <a:buClr>
                <a:schemeClr val="dk1"/>
              </a:buClr>
              <a:buSzPts val="2100"/>
              <a:buChar char="•"/>
            </a:pPr>
            <a:r>
              <a:rPr lang="en-IN"/>
              <a:t> This proposed research most likely acts as an effective tool which can decrease the gap between industrial company and customer in addition to other applicable business communities. </a:t>
            </a:r>
            <a:endParaRPr/>
          </a:p>
          <a:p>
            <a:pPr marL="171450" lvl="0" indent="-171450" algn="l" rtl="0">
              <a:lnSpc>
                <a:spcPct val="90000"/>
              </a:lnSpc>
              <a:spcBef>
                <a:spcPts val="750"/>
              </a:spcBef>
              <a:spcAft>
                <a:spcPts val="0"/>
              </a:spcAft>
              <a:buClr>
                <a:schemeClr val="dk1"/>
              </a:buClr>
              <a:buSzPts val="2100"/>
              <a:buChar char="•"/>
            </a:pPr>
            <a:r>
              <a:rPr lang="en-IN"/>
              <a:t>The print media (images, panaflex, print outs) influence is not capable and sufficient to satisfy designers and architects to visualize their ideas and complicated stuff in their desired way in the real-world environment. </a:t>
            </a:r>
            <a:endParaRPr/>
          </a:p>
        </p:txBody>
      </p:sp>
      <p:sp>
        <p:nvSpPr>
          <p:cNvPr id="149" name="Google Shape;149;p1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150" name="Google Shape;150;p1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1"/>
          <p:cNvSpPr txBox="1">
            <a:spLocks noGrp="1"/>
          </p:cNvSpPr>
          <p:nvPr>
            <p:ph type="title"/>
          </p:nvPr>
        </p:nvSpPr>
        <p:spPr>
          <a:xfrm>
            <a:off x="609600" y="152400"/>
            <a:ext cx="7886700" cy="85407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IN"/>
              <a:t>                 </a:t>
            </a:r>
            <a:r>
              <a:rPr lang="en-IN" sz="4000"/>
              <a:t>Literature Review</a:t>
            </a:r>
            <a:endParaRPr/>
          </a:p>
        </p:txBody>
      </p:sp>
      <p:sp>
        <p:nvSpPr>
          <p:cNvPr id="168" name="Google Shape;168;p21"/>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169" name="Google Shape;169;p2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endParaRPr/>
          </a:p>
        </p:txBody>
      </p:sp>
      <p:graphicFrame>
        <p:nvGraphicFramePr>
          <p:cNvPr id="167" name="Google Shape;167;p21"/>
          <p:cNvGraphicFramePr/>
          <p:nvPr>
            <p:extLst>
              <p:ext uri="{D42A27DB-BD31-4B8C-83A1-F6EECF244321}">
                <p14:modId xmlns:p14="http://schemas.microsoft.com/office/powerpoint/2010/main" val="961001112"/>
              </p:ext>
            </p:extLst>
          </p:nvPr>
        </p:nvGraphicFramePr>
        <p:xfrm>
          <a:off x="470112" y="1436384"/>
          <a:ext cx="8203775" cy="4809690"/>
        </p:xfrm>
        <a:graphic>
          <a:graphicData uri="http://schemas.openxmlformats.org/drawingml/2006/table">
            <a:tbl>
              <a:tblPr firstRow="1" bandRow="1">
                <a:noFill/>
                <a:tableStyleId>{592605F0-2F3D-4958-9A13-06A576B3ADE2}</a:tableStyleId>
              </a:tblPr>
              <a:tblGrid>
                <a:gridCol w="1203375">
                  <a:extLst>
                    <a:ext uri="{9D8B030D-6E8A-4147-A177-3AD203B41FA5}">
                      <a16:colId xmlns:a16="http://schemas.microsoft.com/office/drawing/2014/main" val="20000"/>
                    </a:ext>
                  </a:extLst>
                </a:gridCol>
                <a:gridCol w="1836725">
                  <a:extLst>
                    <a:ext uri="{9D8B030D-6E8A-4147-A177-3AD203B41FA5}">
                      <a16:colId xmlns:a16="http://schemas.microsoft.com/office/drawing/2014/main" val="20001"/>
                    </a:ext>
                  </a:extLst>
                </a:gridCol>
                <a:gridCol w="2280050">
                  <a:extLst>
                    <a:ext uri="{9D8B030D-6E8A-4147-A177-3AD203B41FA5}">
                      <a16:colId xmlns:a16="http://schemas.microsoft.com/office/drawing/2014/main" val="20002"/>
                    </a:ext>
                  </a:extLst>
                </a:gridCol>
                <a:gridCol w="2883625">
                  <a:extLst>
                    <a:ext uri="{9D8B030D-6E8A-4147-A177-3AD203B41FA5}">
                      <a16:colId xmlns:a16="http://schemas.microsoft.com/office/drawing/2014/main" val="20003"/>
                    </a:ext>
                  </a:extLst>
                </a:gridCol>
              </a:tblGrid>
              <a:tr h="816800">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dirty="0"/>
                        <a:t>    Year</a:t>
                      </a:r>
                      <a:endParaRPr sz="1400" u="none" strike="noStrike" cap="none" dirty="0"/>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t="100000"/>
                      </a:path>
                      <a:tileRect r="-100000" b="-100000"/>
                    </a:gradFill>
                  </a:tcPr>
                </a:tc>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t>         Title </a:t>
                      </a:r>
                      <a:endParaRPr sz="1400" u="none" strike="noStrike" cap="none"/>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t="100000"/>
                      </a:path>
                      <a:tileRect r="-100000" b="-100000"/>
                    </a:gra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N" sz="2400" u="none" strike="noStrike" cap="none" dirty="0"/>
                        <a:t>Author Name</a:t>
                      </a:r>
                      <a:endParaRPr sz="1400" u="none" strike="noStrike" cap="none" dirty="0"/>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t="100000"/>
                      </a:path>
                      <a:tileRect r="-100000" b="-100000"/>
                    </a:gra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N" sz="2400" u="none" strike="noStrike" cap="none"/>
                        <a:t>Inference</a:t>
                      </a:r>
                      <a:endParaRPr sz="1400" u="none" strike="noStrike" cap="none"/>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t="100000"/>
                      </a:path>
                      <a:tileRect r="-100000" b="-100000"/>
                    </a:gradFill>
                  </a:tcPr>
                </a:tc>
                <a:extLst>
                  <a:ext uri="{0D108BD9-81ED-4DB2-BD59-A6C34878D82A}">
                    <a16:rowId xmlns:a16="http://schemas.microsoft.com/office/drawing/2014/main" val="10000"/>
                  </a:ext>
                </a:extLst>
              </a:tr>
              <a:tr h="2660075">
                <a:tc>
                  <a:txBody>
                    <a:bodyPr/>
                    <a:lstStyle/>
                    <a:p>
                      <a:pPr marL="0" marR="0" lvl="0" indent="0" algn="l" rtl="0">
                        <a:lnSpc>
                          <a:spcPct val="100000"/>
                        </a:lnSpc>
                        <a:spcBef>
                          <a:spcPts val="0"/>
                        </a:spcBef>
                        <a:spcAft>
                          <a:spcPts val="0"/>
                        </a:spcAft>
                        <a:buClr>
                          <a:srgbClr val="000000"/>
                        </a:buClr>
                        <a:buSzPts val="2100"/>
                        <a:buFont typeface="Arial"/>
                        <a:buNone/>
                      </a:pPr>
                      <a:r>
                        <a:rPr lang="en-IN" sz="2100" u="none" strike="noStrike" cap="none"/>
                        <a:t>2012</a:t>
                      </a:r>
                      <a:endParaRPr sz="1350" u="none" strike="noStrike" cap="none"/>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t="100000"/>
                      </a:path>
                      <a:tileRect r="-100000" b="-100000"/>
                    </a:gra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IN" sz="1800" b="0" i="0" u="none" strike="noStrike" cap="none" dirty="0">
                          <a:latin typeface="Calibri"/>
                          <a:ea typeface="Calibri"/>
                          <a:cs typeface="Calibri"/>
                          <a:sym typeface="Calibri"/>
                        </a:rPr>
                        <a:t>Virtual Reality Practice in Architecture Design</a:t>
                      </a:r>
                      <a:endParaRPr sz="1800" u="none" strike="noStrike" cap="none" dirty="0"/>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t="100000"/>
                      </a:path>
                      <a:tileRect r="-100000" b="-100000"/>
                    </a:gra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IN" sz="1800" b="0" i="0" u="none" strike="noStrike" cap="none" dirty="0">
                          <a:latin typeface="Calibri"/>
                          <a:ea typeface="Calibri"/>
                          <a:cs typeface="Calibri"/>
                          <a:sym typeface="Calibri"/>
                        </a:rPr>
                        <a:t>Ping </a:t>
                      </a:r>
                      <a:r>
                        <a:rPr lang="en-IN" sz="1800" b="0" i="0" u="none" strike="noStrike" cap="none" dirty="0" err="1">
                          <a:latin typeface="Calibri"/>
                          <a:ea typeface="Calibri"/>
                          <a:cs typeface="Calibri"/>
                          <a:sym typeface="Calibri"/>
                        </a:rPr>
                        <a:t>Su</a:t>
                      </a:r>
                      <a:r>
                        <a:rPr lang="en-IN" sz="1800" b="0" i="0" u="none" strike="noStrike" cap="none" dirty="0">
                          <a:latin typeface="Calibri"/>
                          <a:ea typeface="Calibri"/>
                          <a:cs typeface="Calibri"/>
                          <a:sym typeface="Calibri"/>
                        </a:rPr>
                        <a:t>, </a:t>
                      </a:r>
                      <a:r>
                        <a:rPr lang="en-IN" sz="1800" b="0" i="0" u="none" strike="noStrike" cap="none" dirty="0" err="1">
                          <a:latin typeface="Calibri"/>
                          <a:ea typeface="Calibri"/>
                          <a:cs typeface="Calibri"/>
                          <a:sym typeface="Calibri"/>
                        </a:rPr>
                        <a:t>Shuo</a:t>
                      </a:r>
                      <a:r>
                        <a:rPr lang="en-IN" sz="1800" b="0" i="0" u="none" strike="noStrike" cap="none" dirty="0">
                          <a:latin typeface="Calibri"/>
                          <a:ea typeface="Calibri"/>
                          <a:cs typeface="Calibri"/>
                          <a:sym typeface="Calibri"/>
                        </a:rPr>
                        <a:t> Wang</a:t>
                      </a:r>
                      <a:endParaRPr sz="1800" u="none" strike="noStrike" cap="none" dirty="0"/>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t="100000"/>
                      </a:path>
                      <a:tileRect r="-100000" b="-100000"/>
                    </a:gradFill>
                  </a:tcPr>
                </a:tc>
                <a:tc>
                  <a:txBody>
                    <a:bodyPr/>
                    <a:lstStyle/>
                    <a:p>
                      <a:pPr marL="285750" marR="0" lvl="0" indent="-285750" algn="l" rtl="0">
                        <a:lnSpc>
                          <a:spcPct val="100000"/>
                        </a:lnSpc>
                        <a:spcBef>
                          <a:spcPts val="0"/>
                        </a:spcBef>
                        <a:spcAft>
                          <a:spcPts val="0"/>
                        </a:spcAft>
                        <a:buClr>
                          <a:schemeClr val="dk1"/>
                        </a:buClr>
                        <a:buSzPts val="1600"/>
                        <a:buFont typeface="Arial"/>
                        <a:buChar char="•"/>
                      </a:pPr>
                      <a:r>
                        <a:rPr lang="en-IN" sz="1600" u="none" strike="noStrike" cap="none" dirty="0"/>
                        <a:t>Virtual reality simulated environment</a:t>
                      </a:r>
                      <a:endParaRPr sz="1600" u="none" strike="noStrike" cap="none" dirty="0"/>
                    </a:p>
                    <a:p>
                      <a:pPr marL="285750" marR="0" lvl="0" indent="-285750" algn="l" rtl="0">
                        <a:lnSpc>
                          <a:spcPct val="100000"/>
                        </a:lnSpc>
                        <a:spcBef>
                          <a:spcPts val="0"/>
                        </a:spcBef>
                        <a:spcAft>
                          <a:spcPts val="0"/>
                        </a:spcAft>
                        <a:buClr>
                          <a:schemeClr val="dk1"/>
                        </a:buClr>
                        <a:buSzPts val="1600"/>
                        <a:buFont typeface="Arial"/>
                        <a:buChar char="•"/>
                      </a:pPr>
                      <a:r>
                        <a:rPr lang="en-IN" sz="1600" b="0" i="0" u="none" strike="noStrike" cap="none" dirty="0">
                          <a:latin typeface="Calibri"/>
                          <a:ea typeface="Calibri"/>
                          <a:cs typeface="Calibri"/>
                          <a:sym typeface="Calibri"/>
                        </a:rPr>
                        <a:t>Lack of Interface with Architecture Design Software </a:t>
                      </a:r>
                      <a:endParaRPr sz="1400" u="none" strike="noStrike" cap="none" dirty="0"/>
                    </a:p>
                    <a:p>
                      <a:pPr marL="285750" marR="0" lvl="0" indent="-285750" algn="l" rtl="0">
                        <a:lnSpc>
                          <a:spcPct val="100000"/>
                        </a:lnSpc>
                        <a:spcBef>
                          <a:spcPts val="0"/>
                        </a:spcBef>
                        <a:spcAft>
                          <a:spcPts val="0"/>
                        </a:spcAft>
                        <a:buClr>
                          <a:schemeClr val="dk1"/>
                        </a:buClr>
                        <a:buSzPts val="1600"/>
                        <a:buFont typeface="Arial"/>
                        <a:buChar char="•"/>
                      </a:pPr>
                      <a:r>
                        <a:rPr lang="en-IN" sz="1600" b="0" i="0" u="none" strike="noStrike" cap="none" dirty="0"/>
                        <a:t>Lack of Convenient and Efficiency in Design</a:t>
                      </a:r>
                      <a:endParaRPr sz="1400" u="none" strike="noStrike" cap="none" dirty="0"/>
                    </a:p>
                    <a:p>
                      <a:pPr marL="285750" marR="0" lvl="0" indent="-285750" algn="l" rtl="0">
                        <a:lnSpc>
                          <a:spcPct val="100000"/>
                        </a:lnSpc>
                        <a:spcBef>
                          <a:spcPts val="0"/>
                        </a:spcBef>
                        <a:spcAft>
                          <a:spcPts val="0"/>
                        </a:spcAft>
                        <a:buClr>
                          <a:schemeClr val="dk1"/>
                        </a:buClr>
                        <a:buSzPts val="1600"/>
                        <a:buFont typeface="Arial"/>
                        <a:buChar char="•"/>
                      </a:pPr>
                      <a:r>
                        <a:rPr lang="en-IN" sz="1600" b="0" i="0" u="none" strike="noStrike" cap="none" dirty="0">
                          <a:latin typeface="Calibri"/>
                          <a:ea typeface="Calibri"/>
                          <a:cs typeface="Calibri"/>
                          <a:sym typeface="Calibri"/>
                        </a:rPr>
                        <a:t>Lack of Interactive Performance in Architecture Behaviour </a:t>
                      </a:r>
                      <a:endParaRPr sz="1400" u="none" strike="noStrike" cap="none" dirty="0"/>
                    </a:p>
                    <a:p>
                      <a:pPr marL="285750" marR="0" lvl="0" indent="-285750" algn="l" rtl="0">
                        <a:lnSpc>
                          <a:spcPct val="100000"/>
                        </a:lnSpc>
                        <a:spcBef>
                          <a:spcPts val="0"/>
                        </a:spcBef>
                        <a:spcAft>
                          <a:spcPts val="0"/>
                        </a:spcAft>
                        <a:buClr>
                          <a:schemeClr val="dk1"/>
                        </a:buClr>
                        <a:buSzPts val="1600"/>
                        <a:buFont typeface="Arial"/>
                        <a:buChar char="•"/>
                      </a:pPr>
                      <a:r>
                        <a:rPr lang="en-IN" sz="1600" b="0" i="0" u="none" strike="noStrike" cap="none" dirty="0"/>
                        <a:t>Integration with VR Platform and Architecture Design </a:t>
                      </a:r>
                      <a:r>
                        <a:rPr lang="en-IN" sz="1600" b="0" i="0" u="none" strike="noStrike" cap="none" dirty="0" err="1"/>
                        <a:t>Technolog</a:t>
                      </a:r>
                      <a:endParaRPr sz="1600" b="0" i="0" u="none" strike="noStrike" cap="none" dirty="0"/>
                    </a:p>
                    <a:p>
                      <a:pPr marL="285750" marR="0" lvl="0" indent="-285750" algn="l" rtl="0">
                        <a:lnSpc>
                          <a:spcPct val="100000"/>
                        </a:lnSpc>
                        <a:spcBef>
                          <a:spcPts val="0"/>
                        </a:spcBef>
                        <a:spcAft>
                          <a:spcPts val="0"/>
                        </a:spcAft>
                        <a:buClr>
                          <a:schemeClr val="dk1"/>
                        </a:buClr>
                        <a:buSzPts val="1600"/>
                        <a:buFont typeface="Arial"/>
                        <a:buChar char="•"/>
                      </a:pPr>
                      <a:r>
                        <a:rPr lang="en-IN" sz="1600" b="0" i="0" u="none" strike="noStrike" cap="none" dirty="0">
                          <a:latin typeface="Calibri"/>
                          <a:ea typeface="Calibri"/>
                          <a:cs typeface="Calibri"/>
                          <a:sym typeface="Calibri"/>
                        </a:rPr>
                        <a:t>Enhance the VR Interactive Performance in Architecture Simulation </a:t>
                      </a:r>
                      <a:endParaRPr sz="1600" b="0" i="0" u="none" strike="noStrike" cap="none" dirty="0"/>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t="100000"/>
                      </a:path>
                      <a:tileRect r="-100000" b="-100000"/>
                    </a:gra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2"/>
          <p:cNvSpPr txBox="1">
            <a:spLocks noGrp="1"/>
          </p:cNvSpPr>
          <p:nvPr>
            <p:ph type="title"/>
          </p:nvPr>
        </p:nvSpPr>
        <p:spPr>
          <a:xfrm>
            <a:off x="609600" y="152400"/>
            <a:ext cx="7886700" cy="85407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IN"/>
              <a:t>                 </a:t>
            </a:r>
            <a:r>
              <a:rPr lang="en-IN" sz="4000"/>
              <a:t>Literature Review</a:t>
            </a:r>
            <a:endParaRPr/>
          </a:p>
        </p:txBody>
      </p:sp>
      <p:sp>
        <p:nvSpPr>
          <p:cNvPr id="176" name="Google Shape;176;p22"/>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177" name="Google Shape;177;p2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12</a:t>
            </a:fld>
            <a:endParaRPr/>
          </a:p>
        </p:txBody>
      </p:sp>
      <p:graphicFrame>
        <p:nvGraphicFramePr>
          <p:cNvPr id="175" name="Google Shape;175;p22"/>
          <p:cNvGraphicFramePr/>
          <p:nvPr>
            <p:extLst>
              <p:ext uri="{D42A27DB-BD31-4B8C-83A1-F6EECF244321}">
                <p14:modId xmlns:p14="http://schemas.microsoft.com/office/powerpoint/2010/main" val="1111178371"/>
              </p:ext>
            </p:extLst>
          </p:nvPr>
        </p:nvGraphicFramePr>
        <p:xfrm>
          <a:off x="762000" y="1447800"/>
          <a:ext cx="7848600" cy="4821595"/>
        </p:xfrm>
        <a:graphic>
          <a:graphicData uri="http://schemas.openxmlformats.org/drawingml/2006/table">
            <a:tbl>
              <a:tblPr firstRow="1" bandRow="1">
                <a:noFill/>
                <a:tableStyleId>{592605F0-2F3D-4958-9A13-06A576B3ADE2}</a:tableStyleId>
              </a:tblPr>
              <a:tblGrid>
                <a:gridCol w="1178025">
                  <a:extLst>
                    <a:ext uri="{9D8B030D-6E8A-4147-A177-3AD203B41FA5}">
                      <a16:colId xmlns:a16="http://schemas.microsoft.com/office/drawing/2014/main" val="20000"/>
                    </a:ext>
                  </a:extLst>
                </a:gridCol>
                <a:gridCol w="2710750">
                  <a:extLst>
                    <a:ext uri="{9D8B030D-6E8A-4147-A177-3AD203B41FA5}">
                      <a16:colId xmlns:a16="http://schemas.microsoft.com/office/drawing/2014/main" val="20001"/>
                    </a:ext>
                  </a:extLst>
                </a:gridCol>
                <a:gridCol w="2166350">
                  <a:extLst>
                    <a:ext uri="{9D8B030D-6E8A-4147-A177-3AD203B41FA5}">
                      <a16:colId xmlns:a16="http://schemas.microsoft.com/office/drawing/2014/main" val="20002"/>
                    </a:ext>
                  </a:extLst>
                </a:gridCol>
                <a:gridCol w="1793475">
                  <a:extLst>
                    <a:ext uri="{9D8B030D-6E8A-4147-A177-3AD203B41FA5}">
                      <a16:colId xmlns:a16="http://schemas.microsoft.com/office/drawing/2014/main" val="20003"/>
                    </a:ext>
                  </a:extLst>
                </a:gridCol>
              </a:tblGrid>
              <a:tr h="816800">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t>    Year</a:t>
                      </a:r>
                      <a:endParaRPr sz="1400" u="none" strike="noStrike" cap="none"/>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tcPr>
                </a:tc>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t>         Title </a:t>
                      </a:r>
                      <a:endParaRPr sz="1400" u="none" strike="noStrike" cap="none"/>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N" sz="2400" u="none" strike="noStrike" cap="none"/>
                        <a:t>Author Name</a:t>
                      </a:r>
                      <a:endParaRPr sz="1400" u="none" strike="noStrike" cap="none"/>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N" sz="2400" u="none" strike="noStrike" cap="none" dirty="0"/>
                        <a:t>Inference</a:t>
                      </a:r>
                      <a:endParaRPr sz="1400" u="none" strike="noStrike" cap="none" dirty="0"/>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tcPr>
                </a:tc>
                <a:extLst>
                  <a:ext uri="{0D108BD9-81ED-4DB2-BD59-A6C34878D82A}">
                    <a16:rowId xmlns:a16="http://schemas.microsoft.com/office/drawing/2014/main" val="10000"/>
                  </a:ext>
                </a:extLst>
              </a:tr>
              <a:tr h="781525">
                <a:tc>
                  <a:txBody>
                    <a:bodyPr/>
                    <a:lstStyle/>
                    <a:p>
                      <a:pPr marL="0" marR="0" lvl="0" indent="0" algn="l" rtl="0">
                        <a:lnSpc>
                          <a:spcPct val="100000"/>
                        </a:lnSpc>
                        <a:spcBef>
                          <a:spcPts val="0"/>
                        </a:spcBef>
                        <a:spcAft>
                          <a:spcPts val="0"/>
                        </a:spcAft>
                        <a:buClr>
                          <a:srgbClr val="000000"/>
                        </a:buClr>
                        <a:buSzPts val="2100"/>
                        <a:buFont typeface="Arial"/>
                        <a:buNone/>
                      </a:pPr>
                      <a:r>
                        <a:rPr lang="en-IN" sz="2100" u="none" strike="noStrike" cap="none"/>
                        <a:t>2014</a:t>
                      </a:r>
                      <a:endParaRPr sz="1400" u="none" strike="noStrike" cap="none"/>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tcPr>
                </a:tc>
                <a:tc>
                  <a:txBody>
                    <a:bodyPr/>
                    <a:lstStyle/>
                    <a:p>
                      <a:pPr marL="0" marR="0" lvl="0" indent="0" algn="l" rtl="0">
                        <a:lnSpc>
                          <a:spcPct val="100000"/>
                        </a:lnSpc>
                        <a:spcBef>
                          <a:spcPts val="0"/>
                        </a:spcBef>
                        <a:spcAft>
                          <a:spcPts val="0"/>
                        </a:spcAft>
                        <a:buClr>
                          <a:schemeClr val="dk1"/>
                        </a:buClr>
                        <a:buSzPts val="2100"/>
                        <a:buFont typeface="Calibri"/>
                        <a:buNone/>
                      </a:pPr>
                      <a:r>
                        <a:rPr lang="en-IN" sz="2100" b="0" i="0" u="none" strike="noStrike" cap="none">
                          <a:latin typeface="Calibri"/>
                          <a:ea typeface="Calibri"/>
                          <a:cs typeface="Calibri"/>
                          <a:sym typeface="Calibri"/>
                        </a:rPr>
                        <a:t>AR Interior Designer: Automatic Furniture Arrangement using Spatial and Functional Relationships </a:t>
                      </a:r>
                      <a:endParaRPr sz="1350" u="none" strike="noStrike" cap="none"/>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tcPr>
                </a:tc>
                <a:tc>
                  <a:txBody>
                    <a:bodyPr/>
                    <a:lstStyle/>
                    <a:p>
                      <a:pPr marL="0" marR="0" lvl="0" indent="0" algn="l" rtl="0">
                        <a:lnSpc>
                          <a:spcPct val="100000"/>
                        </a:lnSpc>
                        <a:spcBef>
                          <a:spcPts val="0"/>
                        </a:spcBef>
                        <a:spcAft>
                          <a:spcPts val="0"/>
                        </a:spcAft>
                        <a:buClr>
                          <a:schemeClr val="dk1"/>
                        </a:buClr>
                        <a:buSzPts val="2100"/>
                        <a:buFont typeface="Calibri"/>
                        <a:buNone/>
                      </a:pPr>
                      <a:r>
                        <a:rPr lang="en-IN" sz="2100" b="0" i="0" u="none" strike="noStrike" cap="none">
                          <a:latin typeface="Calibri"/>
                          <a:ea typeface="Calibri"/>
                          <a:cs typeface="Calibri"/>
                          <a:sym typeface="Calibri"/>
                        </a:rPr>
                        <a:t>Jeff K.T. Tang  </a:t>
                      </a:r>
                      <a:endParaRPr sz="2100" u="none" strike="noStrike" cap="none"/>
                    </a:p>
                    <a:p>
                      <a:pPr marL="0" marR="0" lvl="0" indent="0" algn="l" rtl="0">
                        <a:lnSpc>
                          <a:spcPct val="100000"/>
                        </a:lnSpc>
                        <a:spcBef>
                          <a:spcPts val="0"/>
                        </a:spcBef>
                        <a:spcAft>
                          <a:spcPts val="0"/>
                        </a:spcAft>
                        <a:buClr>
                          <a:schemeClr val="dk1"/>
                        </a:buClr>
                        <a:buSzPts val="2100"/>
                        <a:buFont typeface="Calibri"/>
                        <a:buNone/>
                      </a:pPr>
                      <a:r>
                        <a:rPr lang="en-IN" sz="2100" b="0" i="0" u="none" strike="noStrike" cap="none">
                          <a:latin typeface="Calibri"/>
                          <a:ea typeface="Calibri"/>
                          <a:cs typeface="Calibri"/>
                          <a:sym typeface="Calibri"/>
                        </a:rPr>
                        <a:t> Wan-Man</a:t>
                      </a:r>
                      <a:endParaRPr sz="1400" u="none" strike="noStrike" cap="none"/>
                    </a:p>
                    <a:p>
                      <a:pPr marL="0" marR="0" lvl="0" indent="0" algn="l" rtl="0">
                        <a:lnSpc>
                          <a:spcPct val="100000"/>
                        </a:lnSpc>
                        <a:spcBef>
                          <a:spcPts val="0"/>
                        </a:spcBef>
                        <a:spcAft>
                          <a:spcPts val="0"/>
                        </a:spcAft>
                        <a:buClr>
                          <a:schemeClr val="dk1"/>
                        </a:buClr>
                        <a:buSzPts val="2100"/>
                        <a:buFont typeface="Calibri"/>
                        <a:buNone/>
                      </a:pPr>
                      <a:r>
                        <a:rPr lang="en-IN" sz="2100" b="0" i="0" u="none" strike="noStrike" cap="none">
                          <a:latin typeface="Calibri"/>
                          <a:ea typeface="Calibri"/>
                          <a:cs typeface="Calibri"/>
                          <a:sym typeface="Calibri"/>
                        </a:rPr>
                        <a:t> Lau -Kit Chan   Kwok-Ho </a:t>
                      </a:r>
                      <a:endParaRPr sz="2100" u="none" strike="noStrike" cap="none"/>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tcPr>
                </a:tc>
                <a:tc>
                  <a:txBody>
                    <a:bodyPr/>
                    <a:lstStyle/>
                    <a:p>
                      <a:pPr marL="285750" marR="0" lvl="0" indent="-285750" algn="l" rtl="0">
                        <a:lnSpc>
                          <a:spcPct val="100000"/>
                        </a:lnSpc>
                        <a:spcBef>
                          <a:spcPts val="0"/>
                        </a:spcBef>
                        <a:spcAft>
                          <a:spcPts val="0"/>
                        </a:spcAft>
                        <a:buClr>
                          <a:schemeClr val="dk1"/>
                        </a:buClr>
                        <a:buSzPts val="1600"/>
                        <a:buFont typeface="Arial"/>
                        <a:buChar char="•"/>
                      </a:pPr>
                      <a:r>
                        <a:rPr lang="en-IN" sz="1600" u="none" strike="noStrike" cap="none" dirty="0"/>
                        <a:t>Use of Virtual 3D furniture</a:t>
                      </a:r>
                      <a:endParaRPr sz="1400" u="none" strike="noStrike" cap="none" dirty="0"/>
                    </a:p>
                    <a:p>
                      <a:pPr marL="285750" marR="0" lvl="0" indent="-285750" algn="l" rtl="0">
                        <a:lnSpc>
                          <a:spcPct val="100000"/>
                        </a:lnSpc>
                        <a:spcBef>
                          <a:spcPts val="0"/>
                        </a:spcBef>
                        <a:spcAft>
                          <a:spcPts val="0"/>
                        </a:spcAft>
                        <a:buClr>
                          <a:schemeClr val="dk1"/>
                        </a:buClr>
                        <a:buSzPts val="1600"/>
                        <a:buFont typeface="Arial"/>
                        <a:buChar char="•"/>
                      </a:pPr>
                      <a:r>
                        <a:rPr lang="en-IN" sz="1600" u="none" strike="noStrike" cap="none" dirty="0"/>
                        <a:t>Using the in-depth camera in real time as an input</a:t>
                      </a:r>
                      <a:endParaRPr sz="1400" u="none" strike="noStrike" cap="none" dirty="0"/>
                    </a:p>
                    <a:p>
                      <a:pPr marL="285750" marR="0" lvl="0" indent="-285750" algn="l" rtl="0">
                        <a:lnSpc>
                          <a:spcPct val="100000"/>
                        </a:lnSpc>
                        <a:spcBef>
                          <a:spcPts val="0"/>
                        </a:spcBef>
                        <a:spcAft>
                          <a:spcPts val="0"/>
                        </a:spcAft>
                        <a:buClr>
                          <a:schemeClr val="dk1"/>
                        </a:buClr>
                        <a:buSzPts val="1600"/>
                        <a:buFont typeface="Arial"/>
                        <a:buChar char="•"/>
                      </a:pPr>
                      <a:r>
                        <a:rPr lang="en-IN" sz="1600" b="0" i="0" u="none" strike="noStrike" cap="none" dirty="0">
                          <a:latin typeface="Calibri"/>
                          <a:ea typeface="Calibri"/>
                          <a:cs typeface="Calibri"/>
                          <a:sym typeface="Calibri"/>
                        </a:rPr>
                        <a:t>Estimation and optimisation of the available space in a room</a:t>
                      </a:r>
                      <a:endParaRPr sz="1600" u="none" strike="noStrike" cap="none" dirty="0"/>
                    </a:p>
                    <a:p>
                      <a:pPr marL="285750" marR="0" lvl="0" indent="-285750" algn="l" rtl="0">
                        <a:lnSpc>
                          <a:spcPct val="100000"/>
                        </a:lnSpc>
                        <a:spcBef>
                          <a:spcPts val="0"/>
                        </a:spcBef>
                        <a:spcAft>
                          <a:spcPts val="0"/>
                        </a:spcAft>
                        <a:buClr>
                          <a:schemeClr val="dk1"/>
                        </a:buClr>
                        <a:buSzPts val="1600"/>
                        <a:buFont typeface="Arial"/>
                        <a:buChar char="•"/>
                      </a:pPr>
                      <a:r>
                        <a:rPr lang="en-IN" sz="1600" b="0" i="0" u="none" strike="noStrike" cap="none" dirty="0"/>
                        <a:t>The friendly User Interface</a:t>
                      </a:r>
                      <a:endParaRPr sz="1600" b="0" i="0" u="none" strike="noStrike" cap="none" dirty="0">
                        <a:latin typeface="Calibri"/>
                        <a:ea typeface="Calibri"/>
                        <a:cs typeface="Calibri"/>
                        <a:sym typeface="Calibri"/>
                      </a:endParaRPr>
                    </a:p>
                    <a:p>
                      <a:pPr marL="285750" marR="0" lvl="0" indent="-200025" algn="l" rtl="0">
                        <a:lnSpc>
                          <a:spcPct val="100000"/>
                        </a:lnSpc>
                        <a:spcBef>
                          <a:spcPts val="0"/>
                        </a:spcBef>
                        <a:spcAft>
                          <a:spcPts val="0"/>
                        </a:spcAft>
                        <a:buClr>
                          <a:schemeClr val="dk1"/>
                        </a:buClr>
                        <a:buSzPts val="1350"/>
                        <a:buFont typeface="Arial"/>
                        <a:buNone/>
                      </a:pPr>
                      <a:endParaRPr sz="1350" u="none" strike="noStrike" cap="none" dirty="0"/>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tcPr>
                </a:tc>
                <a:extLst>
                  <a:ext uri="{0D108BD9-81ED-4DB2-BD59-A6C34878D82A}">
                    <a16:rowId xmlns:a16="http://schemas.microsoft.com/office/drawing/2014/main" val="10001"/>
                  </a:ext>
                </a:extLst>
              </a:tr>
              <a:tr h="781525">
                <a:tc>
                  <a:txBody>
                    <a:bodyPr/>
                    <a:lstStyle/>
                    <a:p>
                      <a:pPr marL="0" marR="0" lvl="0" indent="0" algn="l" rtl="0">
                        <a:lnSpc>
                          <a:spcPct val="100000"/>
                        </a:lnSpc>
                        <a:spcBef>
                          <a:spcPts val="0"/>
                        </a:spcBef>
                        <a:spcAft>
                          <a:spcPts val="0"/>
                        </a:spcAft>
                        <a:buClr>
                          <a:srgbClr val="000000"/>
                        </a:buClr>
                        <a:buSzPts val="1350"/>
                        <a:buFont typeface="Arial"/>
                        <a:buNone/>
                      </a:pPr>
                      <a:endParaRPr sz="1350" u="none" strike="noStrike" cap="none"/>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tcPr>
                </a:tc>
                <a:tc>
                  <a:txBody>
                    <a:bodyPr/>
                    <a:lstStyle/>
                    <a:p>
                      <a:pPr marL="0" marR="0" lvl="0" indent="0" algn="l" rtl="0">
                        <a:lnSpc>
                          <a:spcPct val="100000"/>
                        </a:lnSpc>
                        <a:spcBef>
                          <a:spcPts val="0"/>
                        </a:spcBef>
                        <a:spcAft>
                          <a:spcPts val="0"/>
                        </a:spcAft>
                        <a:buClr>
                          <a:srgbClr val="000000"/>
                        </a:buClr>
                        <a:buSzPts val="1350"/>
                        <a:buFont typeface="Arial"/>
                        <a:buNone/>
                      </a:pPr>
                      <a:endParaRPr sz="1350" u="none" strike="noStrike" cap="none"/>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tcPr>
                </a:tc>
                <a:tc>
                  <a:txBody>
                    <a:bodyPr/>
                    <a:lstStyle/>
                    <a:p>
                      <a:pPr marL="0" marR="0" lvl="0" indent="0" algn="l" rtl="0">
                        <a:lnSpc>
                          <a:spcPct val="100000"/>
                        </a:lnSpc>
                        <a:spcBef>
                          <a:spcPts val="0"/>
                        </a:spcBef>
                        <a:spcAft>
                          <a:spcPts val="0"/>
                        </a:spcAft>
                        <a:buClr>
                          <a:srgbClr val="000000"/>
                        </a:buClr>
                        <a:buSzPts val="1350"/>
                        <a:buFont typeface="Arial"/>
                        <a:buNone/>
                      </a:pPr>
                      <a:endParaRPr sz="1350" u="none" strike="noStrike" cap="none"/>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tcPr>
                </a:tc>
                <a:tc>
                  <a:txBody>
                    <a:bodyPr/>
                    <a:lstStyle/>
                    <a:p>
                      <a:pPr marL="0" marR="0" lvl="0" indent="0" algn="l" rtl="0">
                        <a:lnSpc>
                          <a:spcPct val="100000"/>
                        </a:lnSpc>
                        <a:spcBef>
                          <a:spcPts val="0"/>
                        </a:spcBef>
                        <a:spcAft>
                          <a:spcPts val="0"/>
                        </a:spcAft>
                        <a:buClr>
                          <a:srgbClr val="000000"/>
                        </a:buClr>
                        <a:buSzPts val="1350"/>
                        <a:buFont typeface="Arial"/>
                        <a:buNone/>
                      </a:pPr>
                      <a:endParaRPr sz="1350" u="none" strike="noStrike" cap="none" dirty="0"/>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3"/>
          <p:cNvSpPr txBox="1">
            <a:spLocks noGrp="1"/>
          </p:cNvSpPr>
          <p:nvPr>
            <p:ph type="title"/>
          </p:nvPr>
        </p:nvSpPr>
        <p:spPr>
          <a:xfrm>
            <a:off x="609600" y="152400"/>
            <a:ext cx="7886700" cy="85407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IN"/>
              <a:t>                 </a:t>
            </a:r>
            <a:r>
              <a:rPr lang="en-IN" sz="4000"/>
              <a:t>Literature Review</a:t>
            </a:r>
            <a:endParaRPr/>
          </a:p>
        </p:txBody>
      </p:sp>
      <p:sp>
        <p:nvSpPr>
          <p:cNvPr id="184" name="Google Shape;184;p23"/>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185" name="Google Shape;185;p2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13</a:t>
            </a:fld>
            <a:endParaRPr/>
          </a:p>
        </p:txBody>
      </p:sp>
      <p:graphicFrame>
        <p:nvGraphicFramePr>
          <p:cNvPr id="183" name="Google Shape;183;p23"/>
          <p:cNvGraphicFramePr/>
          <p:nvPr>
            <p:extLst>
              <p:ext uri="{D42A27DB-BD31-4B8C-83A1-F6EECF244321}">
                <p14:modId xmlns:p14="http://schemas.microsoft.com/office/powerpoint/2010/main" val="77733460"/>
              </p:ext>
            </p:extLst>
          </p:nvPr>
        </p:nvGraphicFramePr>
        <p:xfrm>
          <a:off x="762000" y="1447800"/>
          <a:ext cx="7848600" cy="4901140"/>
        </p:xfrm>
        <a:graphic>
          <a:graphicData uri="http://schemas.openxmlformats.org/drawingml/2006/table">
            <a:tbl>
              <a:tblPr firstRow="1" bandRow="1">
                <a:noFill/>
                <a:tableStyleId>{592605F0-2F3D-4958-9A13-06A576B3ADE2}</a:tableStyleId>
              </a:tblPr>
              <a:tblGrid>
                <a:gridCol w="912025">
                  <a:extLst>
                    <a:ext uri="{9D8B030D-6E8A-4147-A177-3AD203B41FA5}">
                      <a16:colId xmlns:a16="http://schemas.microsoft.com/office/drawing/2014/main" val="20000"/>
                    </a:ext>
                  </a:extLst>
                </a:gridCol>
                <a:gridCol w="2381400">
                  <a:extLst>
                    <a:ext uri="{9D8B030D-6E8A-4147-A177-3AD203B41FA5}">
                      <a16:colId xmlns:a16="http://schemas.microsoft.com/office/drawing/2014/main" val="20001"/>
                    </a:ext>
                  </a:extLst>
                </a:gridCol>
                <a:gridCol w="2267400">
                  <a:extLst>
                    <a:ext uri="{9D8B030D-6E8A-4147-A177-3AD203B41FA5}">
                      <a16:colId xmlns:a16="http://schemas.microsoft.com/office/drawing/2014/main" val="20002"/>
                    </a:ext>
                  </a:extLst>
                </a:gridCol>
                <a:gridCol w="2287775">
                  <a:extLst>
                    <a:ext uri="{9D8B030D-6E8A-4147-A177-3AD203B41FA5}">
                      <a16:colId xmlns:a16="http://schemas.microsoft.com/office/drawing/2014/main" val="20003"/>
                    </a:ext>
                  </a:extLst>
                </a:gridCol>
              </a:tblGrid>
              <a:tr h="816800">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dirty="0"/>
                        <a:t>Year</a:t>
                      </a:r>
                      <a:endParaRPr sz="1400" u="none" strike="noStrike" cap="none" dirty="0"/>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t="100000"/>
                      </a:path>
                      <a:tileRect r="-100000" b="-100000"/>
                    </a:gradFill>
                  </a:tcPr>
                </a:tc>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dirty="0"/>
                        <a:t>         Title </a:t>
                      </a:r>
                      <a:endParaRPr sz="1400" u="none" strike="noStrike" cap="none" dirty="0"/>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t="100000"/>
                      </a:path>
                      <a:tileRect r="-100000" b="-100000"/>
                    </a:gra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N" sz="2400" u="none" strike="noStrike" cap="none"/>
                        <a:t>Author Name</a:t>
                      </a:r>
                      <a:endParaRPr sz="1400" u="none" strike="noStrike" cap="none"/>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t="100000"/>
                      </a:path>
                      <a:tileRect r="-100000" b="-100000"/>
                    </a:gra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N" sz="2400" u="none" strike="noStrike" cap="none"/>
                        <a:t>Inference</a:t>
                      </a:r>
                      <a:endParaRPr sz="1400" u="none" strike="noStrike" cap="none"/>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t="100000"/>
                      </a:path>
                      <a:tileRect r="-100000" b="-100000"/>
                    </a:gradFill>
                  </a:tcPr>
                </a:tc>
                <a:extLst>
                  <a:ext uri="{0D108BD9-81ED-4DB2-BD59-A6C34878D82A}">
                    <a16:rowId xmlns:a16="http://schemas.microsoft.com/office/drawing/2014/main" val="10000"/>
                  </a:ext>
                </a:extLst>
              </a:tr>
              <a:tr h="2064725">
                <a:tc>
                  <a:txBody>
                    <a:bodyPr/>
                    <a:lstStyle/>
                    <a:p>
                      <a:pPr marL="0" marR="0" lvl="0" indent="0" algn="l" rtl="0">
                        <a:lnSpc>
                          <a:spcPct val="100000"/>
                        </a:lnSpc>
                        <a:spcBef>
                          <a:spcPts val="0"/>
                        </a:spcBef>
                        <a:spcAft>
                          <a:spcPts val="0"/>
                        </a:spcAft>
                        <a:buClr>
                          <a:srgbClr val="000000"/>
                        </a:buClr>
                        <a:buSzPts val="2100"/>
                        <a:buFont typeface="Arial"/>
                        <a:buNone/>
                      </a:pPr>
                      <a:r>
                        <a:rPr lang="en-IN" sz="2100" u="none" strike="noStrike" cap="none"/>
                        <a:t>2015</a:t>
                      </a:r>
                      <a:endParaRPr sz="1350" u="none" strike="noStrike" cap="none"/>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t="100000"/>
                      </a:path>
                      <a:tileRect r="-100000" b="-100000"/>
                    </a:gradFill>
                  </a:tcPr>
                </a:tc>
                <a:tc>
                  <a:txBody>
                    <a:bodyPr/>
                    <a:lstStyle/>
                    <a:p>
                      <a:pPr marL="0" marR="0" lvl="0" indent="0" algn="l" rtl="0">
                        <a:lnSpc>
                          <a:spcPct val="100000"/>
                        </a:lnSpc>
                        <a:spcBef>
                          <a:spcPts val="0"/>
                        </a:spcBef>
                        <a:spcAft>
                          <a:spcPts val="0"/>
                        </a:spcAft>
                        <a:buClr>
                          <a:schemeClr val="dk1"/>
                        </a:buClr>
                        <a:buSzPts val="2100"/>
                        <a:buFont typeface="Calibri"/>
                        <a:buNone/>
                      </a:pPr>
                      <a:r>
                        <a:rPr lang="en-IN" sz="2100" b="0" i="0" u="none" strike="noStrike" cap="none" dirty="0">
                          <a:latin typeface="Calibri"/>
                          <a:ea typeface="Calibri"/>
                          <a:cs typeface="Calibri"/>
                          <a:sym typeface="Calibri"/>
                        </a:rPr>
                        <a:t>Approach to The Interior Design using Augmented Reality Technology </a:t>
                      </a:r>
                      <a:endParaRPr sz="2100" u="none" strike="noStrike" cap="none" dirty="0"/>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t="100000"/>
                      </a:path>
                      <a:tileRect r="-100000" b="-100000"/>
                    </a:gradFill>
                  </a:tcPr>
                </a:tc>
                <a:tc>
                  <a:txBody>
                    <a:bodyPr/>
                    <a:lstStyle/>
                    <a:p>
                      <a:pPr marL="0" marR="0" lvl="0" indent="0" algn="l" rtl="0">
                        <a:lnSpc>
                          <a:spcPct val="100000"/>
                        </a:lnSpc>
                        <a:spcBef>
                          <a:spcPts val="0"/>
                        </a:spcBef>
                        <a:spcAft>
                          <a:spcPts val="0"/>
                        </a:spcAft>
                        <a:buClr>
                          <a:schemeClr val="dk1"/>
                        </a:buClr>
                        <a:buSzPts val="2100"/>
                        <a:buFont typeface="Calibri"/>
                        <a:buNone/>
                      </a:pPr>
                      <a:r>
                        <a:rPr lang="en-IN" sz="2100" b="0" i="0" u="none" strike="noStrike" cap="none">
                          <a:latin typeface="Calibri"/>
                          <a:ea typeface="Calibri"/>
                          <a:cs typeface="Calibri"/>
                          <a:sym typeface="Calibri"/>
                        </a:rPr>
                        <a:t>Jiang Hui</a:t>
                      </a:r>
                      <a:endParaRPr sz="2100" u="none" strike="noStrike" cap="none"/>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t="100000"/>
                      </a:path>
                      <a:tileRect r="-100000" b="-100000"/>
                    </a:gradFill>
                  </a:tcPr>
                </a:tc>
                <a:tc>
                  <a:txBody>
                    <a:bodyPr/>
                    <a:lstStyle/>
                    <a:p>
                      <a:pPr marL="285750" marR="0" lvl="0" indent="-285750" algn="l" rtl="0">
                        <a:lnSpc>
                          <a:spcPct val="100000"/>
                        </a:lnSpc>
                        <a:spcBef>
                          <a:spcPts val="0"/>
                        </a:spcBef>
                        <a:spcAft>
                          <a:spcPts val="0"/>
                        </a:spcAft>
                        <a:buClr>
                          <a:schemeClr val="dk1"/>
                        </a:buClr>
                        <a:buSzPts val="1600"/>
                        <a:buFont typeface="Arial"/>
                        <a:buChar char="•"/>
                      </a:pPr>
                      <a:r>
                        <a:rPr lang="en-IN" sz="1600" u="none" strike="noStrike" cap="none"/>
                        <a:t>Uses marker based AR</a:t>
                      </a:r>
                      <a:endParaRPr sz="1400" u="none" strike="noStrike" cap="none"/>
                    </a:p>
                    <a:p>
                      <a:pPr marL="285750" marR="0" lvl="0" indent="-285750" algn="l" rtl="0">
                        <a:lnSpc>
                          <a:spcPct val="100000"/>
                        </a:lnSpc>
                        <a:spcBef>
                          <a:spcPts val="0"/>
                        </a:spcBef>
                        <a:spcAft>
                          <a:spcPts val="0"/>
                        </a:spcAft>
                        <a:buClr>
                          <a:schemeClr val="dk1"/>
                        </a:buClr>
                        <a:buSzPts val="1600"/>
                        <a:buFont typeface="Arial"/>
                        <a:buChar char="•"/>
                      </a:pPr>
                      <a:r>
                        <a:rPr lang="en-IN" sz="1600" u="none" strike="noStrike" cap="none"/>
                        <a:t>Uses Hard-Soft decorative in-built models to design a room</a:t>
                      </a:r>
                      <a:endParaRPr sz="1400" u="none" strike="noStrike" cap="none"/>
                    </a:p>
                    <a:p>
                      <a:pPr marL="285750" marR="0" lvl="0" indent="-285750" algn="l" rtl="0">
                        <a:lnSpc>
                          <a:spcPct val="100000"/>
                        </a:lnSpc>
                        <a:spcBef>
                          <a:spcPts val="0"/>
                        </a:spcBef>
                        <a:spcAft>
                          <a:spcPts val="0"/>
                        </a:spcAft>
                        <a:buClr>
                          <a:schemeClr val="dk1"/>
                        </a:buClr>
                        <a:buSzPts val="1600"/>
                        <a:buFont typeface="Arial"/>
                        <a:buChar char="•"/>
                      </a:pPr>
                      <a:r>
                        <a:rPr lang="en-IN" sz="1600" b="0" i="0" u="none" strike="noStrike" cap="none">
                          <a:latin typeface="Calibri"/>
                          <a:ea typeface="Calibri"/>
                          <a:cs typeface="Calibri"/>
                          <a:sym typeface="Calibri"/>
                        </a:rPr>
                        <a:t>Use of ARID system in the conceptual development design stage and AR3D for custom model</a:t>
                      </a:r>
                      <a:endParaRPr sz="1600" u="none" strike="noStrike" cap="none"/>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t="100000"/>
                      </a:path>
                      <a:tileRect r="-100000" b="-100000"/>
                    </a:gradFill>
                  </a:tcPr>
                </a:tc>
                <a:extLst>
                  <a:ext uri="{0D108BD9-81ED-4DB2-BD59-A6C34878D82A}">
                    <a16:rowId xmlns:a16="http://schemas.microsoft.com/office/drawing/2014/main" val="10001"/>
                  </a:ext>
                </a:extLst>
              </a:tr>
              <a:tr h="781525">
                <a:tc>
                  <a:txBody>
                    <a:bodyPr/>
                    <a:lstStyle/>
                    <a:p>
                      <a:pPr marL="0" marR="0" lvl="0" indent="0" algn="l" rtl="0">
                        <a:lnSpc>
                          <a:spcPct val="100000"/>
                        </a:lnSpc>
                        <a:spcBef>
                          <a:spcPts val="0"/>
                        </a:spcBef>
                        <a:spcAft>
                          <a:spcPts val="0"/>
                        </a:spcAft>
                        <a:buClr>
                          <a:srgbClr val="000000"/>
                        </a:buClr>
                        <a:buSzPts val="2100"/>
                        <a:buFont typeface="Arial"/>
                        <a:buNone/>
                      </a:pPr>
                      <a:r>
                        <a:rPr lang="en-IN" sz="2100" u="none" strike="noStrike" cap="none"/>
                        <a:t>2016</a:t>
                      </a:r>
                      <a:endParaRPr sz="1400" u="none" strike="noStrike" cap="none"/>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t="100000"/>
                      </a:path>
                      <a:tileRect r="-100000" b="-100000"/>
                    </a:gradFill>
                  </a:tcPr>
                </a:tc>
                <a:tc>
                  <a:txBody>
                    <a:bodyPr/>
                    <a:lstStyle/>
                    <a:p>
                      <a:pPr marL="0" marR="0" lvl="0" indent="0" algn="l" rtl="0">
                        <a:lnSpc>
                          <a:spcPct val="100000"/>
                        </a:lnSpc>
                        <a:spcBef>
                          <a:spcPts val="0"/>
                        </a:spcBef>
                        <a:spcAft>
                          <a:spcPts val="0"/>
                        </a:spcAft>
                        <a:buClr>
                          <a:schemeClr val="dk1"/>
                        </a:buClr>
                        <a:buSzPts val="2100"/>
                        <a:buFont typeface="Calibri"/>
                        <a:buNone/>
                      </a:pPr>
                      <a:r>
                        <a:rPr lang="en-IN" sz="2100" b="0" i="0" u="none" strike="noStrike" cap="none">
                          <a:latin typeface="Calibri"/>
                          <a:ea typeface="Calibri"/>
                          <a:cs typeface="Calibri"/>
                          <a:sym typeface="Calibri"/>
                        </a:rPr>
                        <a:t>Interior Design using Augmented Reality Environment</a:t>
                      </a:r>
                      <a:endParaRPr sz="2100" u="none" strike="noStrike" cap="none"/>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t="100000"/>
                      </a:path>
                      <a:tileRect r="-100000" b="-100000"/>
                    </a:gra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IN" sz="1800" b="0" i="0" u="none" strike="noStrike" cap="none">
                          <a:latin typeface="Calibri"/>
                          <a:ea typeface="Calibri"/>
                          <a:cs typeface="Calibri"/>
                          <a:sym typeface="Calibri"/>
                        </a:rPr>
                        <a:t>Kalyani Pampattiwar, Akshay Adiyodi , Manasvini Agrahara , Pankaj Gamnani1 </a:t>
                      </a:r>
                      <a:endParaRPr sz="1800" u="none" strike="noStrike" cap="none"/>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t="100000"/>
                      </a:path>
                      <a:tileRect r="-100000" b="-100000"/>
                    </a:gradFill>
                  </a:tcPr>
                </a:tc>
                <a:tc>
                  <a:txBody>
                    <a:bodyPr/>
                    <a:lstStyle/>
                    <a:p>
                      <a:pPr marL="285750" marR="0" lvl="0" indent="-285750" algn="l" rtl="0">
                        <a:lnSpc>
                          <a:spcPct val="100000"/>
                        </a:lnSpc>
                        <a:spcBef>
                          <a:spcPts val="0"/>
                        </a:spcBef>
                        <a:spcAft>
                          <a:spcPts val="0"/>
                        </a:spcAft>
                        <a:buClr>
                          <a:schemeClr val="dk1"/>
                        </a:buClr>
                        <a:buSzPts val="1600"/>
                        <a:buFont typeface="Arial"/>
                        <a:buChar char="•"/>
                      </a:pPr>
                      <a:r>
                        <a:rPr lang="en-IN" sz="1600" u="none" strike="noStrike" cap="none" dirty="0"/>
                        <a:t>Enhanced Marker Based AR</a:t>
                      </a:r>
                      <a:endParaRPr sz="1400" u="none" strike="noStrike" cap="none" dirty="0"/>
                    </a:p>
                    <a:p>
                      <a:pPr marL="285750" marR="0" lvl="0" indent="-285750" algn="l" rtl="0">
                        <a:lnSpc>
                          <a:spcPct val="100000"/>
                        </a:lnSpc>
                        <a:spcBef>
                          <a:spcPts val="0"/>
                        </a:spcBef>
                        <a:spcAft>
                          <a:spcPts val="0"/>
                        </a:spcAft>
                        <a:buClr>
                          <a:schemeClr val="dk1"/>
                        </a:buClr>
                        <a:buSzPts val="1600"/>
                        <a:buFont typeface="Arial"/>
                        <a:buChar char="•"/>
                      </a:pPr>
                      <a:r>
                        <a:rPr lang="en-IN" sz="1600" u="none" strike="noStrike" cap="none" dirty="0"/>
                        <a:t>Easy user interactivity</a:t>
                      </a:r>
                      <a:endParaRPr sz="1400" u="none" strike="noStrike" cap="none" dirty="0"/>
                    </a:p>
                    <a:p>
                      <a:pPr marL="285750" marR="0" lvl="0" indent="-285750" algn="l" rtl="0">
                        <a:lnSpc>
                          <a:spcPct val="100000"/>
                        </a:lnSpc>
                        <a:spcBef>
                          <a:spcPts val="0"/>
                        </a:spcBef>
                        <a:spcAft>
                          <a:spcPts val="0"/>
                        </a:spcAft>
                        <a:buClr>
                          <a:schemeClr val="dk1"/>
                        </a:buClr>
                        <a:buSzPts val="1600"/>
                        <a:buFont typeface="Arial"/>
                        <a:buChar char="•"/>
                      </a:pPr>
                      <a:r>
                        <a:rPr lang="en-IN" sz="1600" u="none" strike="noStrike" cap="none" dirty="0"/>
                        <a:t>Rendering real world objects in AR</a:t>
                      </a:r>
                      <a:endParaRPr sz="1400" u="none" strike="noStrike" cap="none" dirty="0"/>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t="100000"/>
                      </a:path>
                      <a:tileRect r="-100000" b="-100000"/>
                    </a:gra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4"/>
          <p:cNvSpPr txBox="1">
            <a:spLocks noGrp="1"/>
          </p:cNvSpPr>
          <p:nvPr>
            <p:ph type="title"/>
          </p:nvPr>
        </p:nvSpPr>
        <p:spPr>
          <a:xfrm>
            <a:off x="609600" y="152400"/>
            <a:ext cx="7886700" cy="85407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IN"/>
              <a:t>                 </a:t>
            </a:r>
            <a:r>
              <a:rPr lang="en-IN" sz="4000"/>
              <a:t>Literature Review</a:t>
            </a:r>
            <a:endParaRPr/>
          </a:p>
        </p:txBody>
      </p:sp>
      <p:sp>
        <p:nvSpPr>
          <p:cNvPr id="192" name="Google Shape;192;p24"/>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193" name="Google Shape;193;p2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14</a:t>
            </a:fld>
            <a:endParaRPr/>
          </a:p>
        </p:txBody>
      </p:sp>
      <p:graphicFrame>
        <p:nvGraphicFramePr>
          <p:cNvPr id="191" name="Google Shape;191;p24"/>
          <p:cNvGraphicFramePr/>
          <p:nvPr>
            <p:extLst>
              <p:ext uri="{D42A27DB-BD31-4B8C-83A1-F6EECF244321}">
                <p14:modId xmlns:p14="http://schemas.microsoft.com/office/powerpoint/2010/main" val="2239836801"/>
              </p:ext>
            </p:extLst>
          </p:nvPr>
        </p:nvGraphicFramePr>
        <p:xfrm>
          <a:off x="762000" y="1447800"/>
          <a:ext cx="7853825" cy="3794780"/>
        </p:xfrm>
        <a:graphic>
          <a:graphicData uri="http://schemas.openxmlformats.org/drawingml/2006/table">
            <a:tbl>
              <a:tblPr firstRow="1" bandRow="1">
                <a:noFill/>
                <a:tableStyleId>{592605F0-2F3D-4958-9A13-06A576B3ADE2}</a:tableStyleId>
              </a:tblPr>
              <a:tblGrid>
                <a:gridCol w="2238225">
                  <a:extLst>
                    <a:ext uri="{9D8B030D-6E8A-4147-A177-3AD203B41FA5}">
                      <a16:colId xmlns:a16="http://schemas.microsoft.com/office/drawing/2014/main" val="20000"/>
                    </a:ext>
                  </a:extLst>
                </a:gridCol>
                <a:gridCol w="1987550">
                  <a:extLst>
                    <a:ext uri="{9D8B030D-6E8A-4147-A177-3AD203B41FA5}">
                      <a16:colId xmlns:a16="http://schemas.microsoft.com/office/drawing/2014/main" val="20001"/>
                    </a:ext>
                  </a:extLst>
                </a:gridCol>
                <a:gridCol w="1829325">
                  <a:extLst>
                    <a:ext uri="{9D8B030D-6E8A-4147-A177-3AD203B41FA5}">
                      <a16:colId xmlns:a16="http://schemas.microsoft.com/office/drawing/2014/main" val="20002"/>
                    </a:ext>
                  </a:extLst>
                </a:gridCol>
                <a:gridCol w="1798725">
                  <a:extLst>
                    <a:ext uri="{9D8B030D-6E8A-4147-A177-3AD203B41FA5}">
                      <a16:colId xmlns:a16="http://schemas.microsoft.com/office/drawing/2014/main" val="20003"/>
                    </a:ext>
                  </a:extLst>
                </a:gridCol>
              </a:tblGrid>
              <a:tr h="816800">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t>    Year</a:t>
                      </a:r>
                      <a:endParaRPr sz="1400" u="none" strike="noStrike" cap="none"/>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t>         Title </a:t>
                      </a:r>
                      <a:endParaRPr sz="1400" u="none" strike="noStrike" cap="none"/>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N" sz="2400" u="none" strike="noStrike" cap="none"/>
                        <a:t>Author Name</a:t>
                      </a:r>
                      <a:endParaRPr sz="1400" u="none" strike="noStrike" cap="none"/>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N" sz="2400" u="none" strike="noStrike" cap="none"/>
                        <a:t>Inference</a:t>
                      </a:r>
                      <a:endParaRPr sz="1400" u="none" strike="noStrike" cap="none"/>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extLst>
                  <a:ext uri="{0D108BD9-81ED-4DB2-BD59-A6C34878D82A}">
                    <a16:rowId xmlns:a16="http://schemas.microsoft.com/office/drawing/2014/main" val="10000"/>
                  </a:ext>
                </a:extLst>
              </a:tr>
              <a:tr h="781525">
                <a:tc>
                  <a:txBody>
                    <a:bodyPr/>
                    <a:lstStyle/>
                    <a:p>
                      <a:pPr marL="0" marR="0" lvl="0" indent="0" algn="l" rtl="0">
                        <a:lnSpc>
                          <a:spcPct val="100000"/>
                        </a:lnSpc>
                        <a:spcBef>
                          <a:spcPts val="0"/>
                        </a:spcBef>
                        <a:spcAft>
                          <a:spcPts val="0"/>
                        </a:spcAft>
                        <a:buClr>
                          <a:srgbClr val="000000"/>
                        </a:buClr>
                        <a:buSzPts val="2100"/>
                        <a:buFont typeface="Arial"/>
                        <a:buNone/>
                      </a:pPr>
                      <a:r>
                        <a:rPr lang="en-IN" sz="2100" u="none" strike="noStrike" cap="none" dirty="0"/>
                        <a:t>2018</a:t>
                      </a:r>
                      <a:endParaRPr sz="1400" u="none" strike="noStrike" cap="none" dirty="0"/>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tc>
                  <a:txBody>
                    <a:bodyPr/>
                    <a:lstStyle/>
                    <a:p>
                      <a:pPr marL="0" marR="0" lvl="0" indent="0" algn="l" rtl="0">
                        <a:lnSpc>
                          <a:spcPct val="100000"/>
                        </a:lnSpc>
                        <a:spcBef>
                          <a:spcPts val="0"/>
                        </a:spcBef>
                        <a:spcAft>
                          <a:spcPts val="0"/>
                        </a:spcAft>
                        <a:buClr>
                          <a:schemeClr val="dk1"/>
                        </a:buClr>
                        <a:buSzPts val="2100"/>
                        <a:buFont typeface="Calibri"/>
                        <a:buNone/>
                      </a:pPr>
                      <a:r>
                        <a:rPr lang="en-IN" sz="2100" b="0" i="0" u="none" strike="noStrike" cap="none">
                          <a:latin typeface="Calibri"/>
                          <a:ea typeface="Calibri"/>
                          <a:cs typeface="Calibri"/>
                          <a:sym typeface="Calibri"/>
                        </a:rPr>
                        <a:t>Augmented Reality Application for Architects and interior designers: Interno A cost effective solution</a:t>
                      </a:r>
                      <a:endParaRPr sz="2100" b="0" i="0" u="none" strike="noStrike" cap="none">
                        <a:latin typeface="Calibri"/>
                        <a:ea typeface="Calibri"/>
                        <a:cs typeface="Calibri"/>
                        <a:sym typeface="Calibri"/>
                      </a:endParaRPr>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IN" sz="1800" b="0" i="0" u="none" strike="noStrike" cap="none">
                          <a:latin typeface="Calibri"/>
                          <a:ea typeface="Calibri"/>
                          <a:cs typeface="Calibri"/>
                          <a:sym typeface="Calibri"/>
                        </a:rPr>
                        <a:t>SidraNasir , Mohammad Noman Zahid,</a:t>
                      </a:r>
                      <a:endParaRPr sz="1800" u="none" strike="noStrike" cap="none"/>
                    </a:p>
                    <a:p>
                      <a:pPr marL="0" marR="0" lvl="0" indent="0" algn="l" rtl="0">
                        <a:lnSpc>
                          <a:spcPct val="100000"/>
                        </a:lnSpc>
                        <a:spcBef>
                          <a:spcPts val="0"/>
                        </a:spcBef>
                        <a:spcAft>
                          <a:spcPts val="0"/>
                        </a:spcAft>
                        <a:buClr>
                          <a:schemeClr val="dk1"/>
                        </a:buClr>
                        <a:buSzPts val="1800"/>
                        <a:buFont typeface="Calibri"/>
                        <a:buNone/>
                      </a:pPr>
                      <a:r>
                        <a:rPr lang="en-IN" sz="1800" b="0" i="0" u="none" strike="noStrike" cap="none">
                          <a:latin typeface="Calibri"/>
                          <a:ea typeface="Calibri"/>
                          <a:cs typeface="Calibri"/>
                          <a:sym typeface="Calibri"/>
                        </a:rPr>
                        <a:t>Talha Ahmed Khan , Kushsairy Kadir, Sheroz Khan</a:t>
                      </a:r>
                      <a:endParaRPr sz="1800" u="none" strike="noStrike" cap="none"/>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tc>
                  <a:txBody>
                    <a:bodyPr/>
                    <a:lstStyle/>
                    <a:p>
                      <a:pPr marL="285750" marR="0" lvl="0" indent="-285750" algn="l" rtl="0">
                        <a:lnSpc>
                          <a:spcPct val="100000"/>
                        </a:lnSpc>
                        <a:spcBef>
                          <a:spcPts val="0"/>
                        </a:spcBef>
                        <a:spcAft>
                          <a:spcPts val="0"/>
                        </a:spcAft>
                        <a:buClr>
                          <a:schemeClr val="dk1"/>
                        </a:buClr>
                        <a:buSzPts val="1600"/>
                        <a:buFont typeface="Arial"/>
                        <a:buChar char="•"/>
                      </a:pPr>
                      <a:r>
                        <a:rPr lang="en-IN" sz="1600" u="none" strike="noStrike" cap="none" dirty="0"/>
                        <a:t>Uses AR for previewing </a:t>
                      </a:r>
                      <a:endParaRPr sz="1400" u="none" strike="noStrike" cap="none" dirty="0"/>
                    </a:p>
                    <a:p>
                      <a:pPr marL="285750" marR="0" lvl="0" indent="-285750" algn="l" rtl="0">
                        <a:lnSpc>
                          <a:spcPct val="100000"/>
                        </a:lnSpc>
                        <a:spcBef>
                          <a:spcPts val="0"/>
                        </a:spcBef>
                        <a:spcAft>
                          <a:spcPts val="0"/>
                        </a:spcAft>
                        <a:buClr>
                          <a:schemeClr val="dk1"/>
                        </a:buClr>
                        <a:buSzPts val="1600"/>
                        <a:buFont typeface="Arial"/>
                        <a:buChar char="•"/>
                      </a:pPr>
                      <a:r>
                        <a:rPr lang="en-IN" sz="1600" u="none" strike="noStrike" cap="none" dirty="0"/>
                        <a:t>User interactivity</a:t>
                      </a:r>
                      <a:endParaRPr sz="1400" u="none" strike="noStrike" cap="none" dirty="0"/>
                    </a:p>
                    <a:p>
                      <a:pPr marL="285750" marR="0" lvl="0" indent="-285750" algn="l" rtl="0">
                        <a:lnSpc>
                          <a:spcPct val="100000"/>
                        </a:lnSpc>
                        <a:spcBef>
                          <a:spcPts val="0"/>
                        </a:spcBef>
                        <a:spcAft>
                          <a:spcPts val="0"/>
                        </a:spcAft>
                        <a:buClr>
                          <a:schemeClr val="dk1"/>
                        </a:buClr>
                        <a:buSzPts val="1600"/>
                        <a:buFont typeface="Arial"/>
                        <a:buChar char="•"/>
                      </a:pPr>
                      <a:r>
                        <a:rPr lang="en-IN" sz="1600" u="none" strike="noStrike" cap="none" dirty="0"/>
                        <a:t>Uses AR trackers</a:t>
                      </a:r>
                      <a:endParaRPr sz="1400" u="none" strike="noStrike" cap="none" dirty="0"/>
                    </a:p>
                    <a:p>
                      <a:pPr marL="285750" marR="0" lvl="0" indent="-285750" algn="l" rtl="0">
                        <a:lnSpc>
                          <a:spcPct val="100000"/>
                        </a:lnSpc>
                        <a:spcBef>
                          <a:spcPts val="0"/>
                        </a:spcBef>
                        <a:spcAft>
                          <a:spcPts val="0"/>
                        </a:spcAft>
                        <a:buClr>
                          <a:schemeClr val="dk1"/>
                        </a:buClr>
                        <a:buSzPts val="1600"/>
                        <a:buFont typeface="Arial"/>
                        <a:buChar char="•"/>
                      </a:pPr>
                      <a:r>
                        <a:rPr lang="en-IN" sz="1600" u="none" strike="noStrike" cap="none" dirty="0"/>
                        <a:t>Virtualising the real world in 2D</a:t>
                      </a:r>
                      <a:endParaRPr sz="1400" u="none" strike="noStrike" cap="none" dirty="0"/>
                    </a:p>
                    <a:p>
                      <a:pPr marL="285750" marR="0" lvl="0" indent="-200025" algn="l" rtl="0">
                        <a:lnSpc>
                          <a:spcPct val="100000"/>
                        </a:lnSpc>
                        <a:spcBef>
                          <a:spcPts val="0"/>
                        </a:spcBef>
                        <a:spcAft>
                          <a:spcPts val="0"/>
                        </a:spcAft>
                        <a:buClr>
                          <a:schemeClr val="dk1"/>
                        </a:buClr>
                        <a:buSzPts val="1350"/>
                        <a:buFont typeface="Arial"/>
                        <a:buNone/>
                      </a:pPr>
                      <a:endParaRPr sz="1350" u="none" strike="noStrike" cap="none" dirty="0"/>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5"/>
          <p:cNvSpPr txBox="1">
            <a:spLocks noGrp="1"/>
          </p:cNvSpPr>
          <p:nvPr>
            <p:ph type="title"/>
          </p:nvPr>
        </p:nvSpPr>
        <p:spPr>
          <a:xfrm>
            <a:off x="609600" y="152400"/>
            <a:ext cx="7886700" cy="85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IN"/>
              <a:t>                 </a:t>
            </a:r>
            <a:r>
              <a:rPr lang="en-IN" sz="4000"/>
              <a:t>Literature Review</a:t>
            </a:r>
            <a:endParaRPr/>
          </a:p>
        </p:txBody>
      </p:sp>
      <p:sp>
        <p:nvSpPr>
          <p:cNvPr id="200" name="Google Shape;200;p25"/>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201" name="Google Shape;201;p25"/>
          <p:cNvSpPr txBox="1">
            <a:spLocks noGrp="1"/>
          </p:cNvSpPr>
          <p:nvPr>
            <p:ph type="sldNum" sz="quarter" idx="12"/>
          </p:nvPr>
        </p:nvSpPr>
        <p:spPr>
          <a:xfrm>
            <a:off x="6637025" y="6266826"/>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15</a:t>
            </a:fld>
            <a:endParaRPr/>
          </a:p>
        </p:txBody>
      </p:sp>
      <p:graphicFrame>
        <p:nvGraphicFramePr>
          <p:cNvPr id="199" name="Google Shape;199;p25"/>
          <p:cNvGraphicFramePr/>
          <p:nvPr>
            <p:extLst>
              <p:ext uri="{D42A27DB-BD31-4B8C-83A1-F6EECF244321}">
                <p14:modId xmlns:p14="http://schemas.microsoft.com/office/powerpoint/2010/main" val="2897500176"/>
              </p:ext>
            </p:extLst>
          </p:nvPr>
        </p:nvGraphicFramePr>
        <p:xfrm>
          <a:off x="762000" y="1447800"/>
          <a:ext cx="7853825" cy="4527750"/>
        </p:xfrm>
        <a:graphic>
          <a:graphicData uri="http://schemas.openxmlformats.org/drawingml/2006/table">
            <a:tbl>
              <a:tblPr firstRow="1" bandRow="1">
                <a:noFill/>
                <a:tableStyleId>{592605F0-2F3D-4958-9A13-06A576B3ADE2}</a:tableStyleId>
              </a:tblPr>
              <a:tblGrid>
                <a:gridCol w="1521975">
                  <a:extLst>
                    <a:ext uri="{9D8B030D-6E8A-4147-A177-3AD203B41FA5}">
                      <a16:colId xmlns:a16="http://schemas.microsoft.com/office/drawing/2014/main" val="20000"/>
                    </a:ext>
                  </a:extLst>
                </a:gridCol>
                <a:gridCol w="1898000">
                  <a:extLst>
                    <a:ext uri="{9D8B030D-6E8A-4147-A177-3AD203B41FA5}">
                      <a16:colId xmlns:a16="http://schemas.microsoft.com/office/drawing/2014/main" val="20001"/>
                    </a:ext>
                  </a:extLst>
                </a:gridCol>
                <a:gridCol w="2026325">
                  <a:extLst>
                    <a:ext uri="{9D8B030D-6E8A-4147-A177-3AD203B41FA5}">
                      <a16:colId xmlns:a16="http://schemas.microsoft.com/office/drawing/2014/main" val="20002"/>
                    </a:ext>
                  </a:extLst>
                </a:gridCol>
                <a:gridCol w="2407525">
                  <a:extLst>
                    <a:ext uri="{9D8B030D-6E8A-4147-A177-3AD203B41FA5}">
                      <a16:colId xmlns:a16="http://schemas.microsoft.com/office/drawing/2014/main" val="20003"/>
                    </a:ext>
                  </a:extLst>
                </a:gridCol>
              </a:tblGrid>
              <a:tr h="816800">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t>    Year</a:t>
                      </a:r>
                      <a:endParaRPr sz="1400" u="none" strike="noStrike" cap="none"/>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8100000" scaled="1"/>
                      <a:tileRect/>
                    </a:gradFill>
                  </a:tcPr>
                </a:tc>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dirty="0"/>
                        <a:t>         Title </a:t>
                      </a:r>
                      <a:endParaRPr sz="1400" u="none" strike="noStrike" cap="none" dirty="0"/>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8100000" scaled="1"/>
                      <a:tileRect/>
                    </a:gra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N" sz="2400" u="none" strike="noStrike" cap="none"/>
                        <a:t>Author Name</a:t>
                      </a:r>
                      <a:endParaRPr sz="1400" u="none" strike="noStrike" cap="none"/>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8100000" scaled="1"/>
                      <a:tileRect/>
                    </a:gradFill>
                  </a:tcPr>
                </a:tc>
                <a:tc>
                  <a:txBody>
                    <a:bodyPr/>
                    <a:lstStyle/>
                    <a:p>
                      <a:pPr marL="0" marR="0" lvl="0" indent="0" algn="l" rtl="0">
                        <a:lnSpc>
                          <a:spcPct val="100000"/>
                        </a:lnSpc>
                        <a:spcBef>
                          <a:spcPts val="0"/>
                        </a:spcBef>
                        <a:spcAft>
                          <a:spcPts val="0"/>
                        </a:spcAft>
                        <a:buClr>
                          <a:srgbClr val="000000"/>
                        </a:buClr>
                        <a:buSzPts val="2400"/>
                        <a:buFont typeface="Arial"/>
                        <a:buNone/>
                      </a:pPr>
                      <a:r>
                        <a:rPr lang="en-IN" sz="2400" u="none" strike="noStrike" cap="none"/>
                        <a:t>Inference</a:t>
                      </a:r>
                      <a:endParaRPr sz="1400" u="none" strike="noStrike" cap="none"/>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8100000" scaled="1"/>
                      <a:tileRect/>
                    </a:gradFill>
                  </a:tcPr>
                </a:tc>
                <a:extLst>
                  <a:ext uri="{0D108BD9-81ED-4DB2-BD59-A6C34878D82A}">
                    <a16:rowId xmlns:a16="http://schemas.microsoft.com/office/drawing/2014/main" val="10000"/>
                  </a:ext>
                </a:extLst>
              </a:tr>
              <a:tr h="781525">
                <a:tc>
                  <a:txBody>
                    <a:bodyPr/>
                    <a:lstStyle/>
                    <a:p>
                      <a:pPr marL="0" marR="0" lvl="0" indent="0" algn="l" rtl="0">
                        <a:lnSpc>
                          <a:spcPct val="100000"/>
                        </a:lnSpc>
                        <a:spcBef>
                          <a:spcPts val="0"/>
                        </a:spcBef>
                        <a:spcAft>
                          <a:spcPts val="0"/>
                        </a:spcAft>
                        <a:buClr>
                          <a:srgbClr val="000000"/>
                        </a:buClr>
                        <a:buSzPts val="2100"/>
                        <a:buFont typeface="Arial"/>
                        <a:buNone/>
                      </a:pPr>
                      <a:r>
                        <a:rPr lang="en-IN" sz="2100" dirty="0"/>
                        <a:t>2020</a:t>
                      </a:r>
                      <a:endParaRPr sz="1400" u="none" strike="noStrike" cap="none" dirty="0"/>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8100000" scaled="1"/>
                      <a:tileRect/>
                    </a:gradFill>
                  </a:tcPr>
                </a:tc>
                <a:tc>
                  <a:txBody>
                    <a:bodyPr/>
                    <a:lstStyle/>
                    <a:p>
                      <a:pPr marL="0" lvl="0" indent="0" algn="l" rtl="0">
                        <a:lnSpc>
                          <a:spcPct val="130000"/>
                        </a:lnSpc>
                        <a:spcBef>
                          <a:spcPts val="0"/>
                        </a:spcBef>
                        <a:spcAft>
                          <a:spcPts val="0"/>
                        </a:spcAft>
                        <a:buClr>
                          <a:schemeClr val="dk1"/>
                        </a:buClr>
                        <a:buSzPts val="1100"/>
                        <a:buFont typeface="Arial"/>
                        <a:buNone/>
                      </a:pPr>
                      <a:r>
                        <a:rPr lang="en-IN" sz="1800" b="1">
                          <a:solidFill>
                            <a:srgbClr val="333333"/>
                          </a:solidFill>
                          <a:latin typeface="Arial"/>
                          <a:ea typeface="Arial"/>
                          <a:cs typeface="Arial"/>
                          <a:sym typeface="Arial"/>
                        </a:rPr>
                        <a:t>Usage for Inside Design by AR and VR Technology</a:t>
                      </a:r>
                      <a:endParaRPr sz="1800" b="1">
                        <a:solidFill>
                          <a:srgbClr val="333333"/>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100"/>
                        <a:buFont typeface="Calibri"/>
                        <a:buNone/>
                      </a:pPr>
                      <a:endParaRPr sz="2100"/>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8100000" scaled="1"/>
                      <a:tileRect/>
                    </a:gradFill>
                  </a:tcPr>
                </a:tc>
                <a:tc>
                  <a:txBody>
                    <a:bodyPr/>
                    <a:lstStyle/>
                    <a:p>
                      <a:pPr marL="0" lvl="0" indent="0" algn="l" rtl="0">
                        <a:lnSpc>
                          <a:spcPct val="115000"/>
                        </a:lnSpc>
                        <a:spcBef>
                          <a:spcPts val="0"/>
                        </a:spcBef>
                        <a:spcAft>
                          <a:spcPts val="0"/>
                        </a:spcAft>
                        <a:buClr>
                          <a:schemeClr val="dk1"/>
                        </a:buClr>
                        <a:buSzPts val="1100"/>
                        <a:buFont typeface="Arial"/>
                        <a:buNone/>
                      </a:pPr>
                      <a:r>
                        <a:rPr lang="en-IN" sz="1800">
                          <a:uFill>
                            <a:noFill/>
                          </a:uFill>
                          <a:latin typeface="Arial"/>
                          <a:ea typeface="Arial"/>
                          <a:cs typeface="Arial"/>
                          <a:sym typeface="Arial"/>
                          <a:hlinkClick r:id="rId3"/>
                        </a:rPr>
                        <a:t>Nageswarara Rao Moparthi</a:t>
                      </a:r>
                      <a:endParaRPr sz="18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8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IN" sz="1800">
                          <a:uFill>
                            <a:noFill/>
                          </a:uFill>
                          <a:latin typeface="Arial"/>
                          <a:ea typeface="Arial"/>
                          <a:cs typeface="Arial"/>
                          <a:sym typeface="Arial"/>
                          <a:hlinkClick r:id="rId4"/>
                        </a:rPr>
                        <a:t>P. Vidya Sagar</a:t>
                      </a:r>
                      <a:endParaRPr sz="18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8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IN" sz="1800">
                          <a:uFill>
                            <a:noFill/>
                          </a:uFill>
                          <a:latin typeface="Arial"/>
                          <a:ea typeface="Arial"/>
                          <a:cs typeface="Arial"/>
                          <a:sym typeface="Arial"/>
                          <a:hlinkClick r:id="rId5"/>
                        </a:rPr>
                        <a:t>G. Balakrishna</a:t>
                      </a:r>
                      <a:endParaRPr sz="1800">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8100000" scaled="1"/>
                      <a:tileRect/>
                    </a:gradFill>
                  </a:tcPr>
                </a:tc>
                <a:tc>
                  <a:txBody>
                    <a:bodyPr/>
                    <a:lstStyle/>
                    <a:p>
                      <a:pPr marL="285750" marR="0" lvl="0" indent="-285750" algn="l" rtl="0">
                        <a:lnSpc>
                          <a:spcPct val="100000"/>
                        </a:lnSpc>
                        <a:spcBef>
                          <a:spcPts val="0"/>
                        </a:spcBef>
                        <a:spcAft>
                          <a:spcPts val="0"/>
                        </a:spcAft>
                        <a:buClr>
                          <a:schemeClr val="dk1"/>
                        </a:buClr>
                        <a:buSzPts val="1600"/>
                        <a:buFont typeface="Arial"/>
                        <a:buChar char="•"/>
                      </a:pPr>
                      <a:r>
                        <a:rPr lang="en-IN" sz="1600" u="none" strike="noStrike" cap="none" dirty="0"/>
                        <a:t>Uses AR for previewing </a:t>
                      </a:r>
                      <a:r>
                        <a:rPr lang="en-IN" sz="1600" dirty="0">
                          <a:solidFill>
                            <a:srgbClr val="333333"/>
                          </a:solidFill>
                        </a:rPr>
                        <a:t>the usage of AR &amp; VR for interior beautifying</a:t>
                      </a:r>
                      <a:endParaRPr sz="1600" u="none" strike="noStrike" cap="none" dirty="0"/>
                    </a:p>
                    <a:p>
                      <a:pPr marL="285750" marR="0" lvl="0" indent="-285750" algn="l" rtl="0">
                        <a:lnSpc>
                          <a:spcPct val="100000"/>
                        </a:lnSpc>
                        <a:spcBef>
                          <a:spcPts val="0"/>
                        </a:spcBef>
                        <a:spcAft>
                          <a:spcPts val="0"/>
                        </a:spcAft>
                        <a:buClr>
                          <a:schemeClr val="dk1"/>
                        </a:buClr>
                        <a:buSzPts val="1600"/>
                        <a:buFont typeface="Arial"/>
                        <a:buChar char="•"/>
                      </a:pPr>
                      <a:r>
                        <a:rPr lang="en-IN" sz="1600" u="none" strike="noStrike" cap="none" dirty="0"/>
                        <a:t>User interactivity</a:t>
                      </a:r>
                      <a:endParaRPr sz="1400" u="none" strike="noStrike" cap="none" dirty="0"/>
                    </a:p>
                    <a:p>
                      <a:pPr marL="285750" marR="0" lvl="0" indent="-285750" algn="l" rtl="0">
                        <a:lnSpc>
                          <a:spcPct val="100000"/>
                        </a:lnSpc>
                        <a:spcBef>
                          <a:spcPts val="0"/>
                        </a:spcBef>
                        <a:spcAft>
                          <a:spcPts val="0"/>
                        </a:spcAft>
                        <a:buClr>
                          <a:schemeClr val="dk1"/>
                        </a:buClr>
                        <a:buSzPts val="1600"/>
                        <a:buFont typeface="Arial"/>
                        <a:buChar char="•"/>
                      </a:pPr>
                      <a:r>
                        <a:rPr lang="en-IN" sz="1600" u="none" strike="noStrike" cap="none" dirty="0"/>
                        <a:t>Uses AR trackers</a:t>
                      </a:r>
                      <a:endParaRPr sz="1400" u="none" strike="noStrike" cap="none" dirty="0"/>
                    </a:p>
                    <a:p>
                      <a:pPr marL="285750" marR="0" lvl="0" indent="-285750" algn="l" rtl="0">
                        <a:lnSpc>
                          <a:spcPct val="100000"/>
                        </a:lnSpc>
                        <a:spcBef>
                          <a:spcPts val="0"/>
                        </a:spcBef>
                        <a:spcAft>
                          <a:spcPts val="0"/>
                        </a:spcAft>
                        <a:buClr>
                          <a:schemeClr val="dk1"/>
                        </a:buClr>
                        <a:buSzPts val="1600"/>
                        <a:buFont typeface="Calibri"/>
                        <a:buChar char="•"/>
                      </a:pPr>
                      <a:r>
                        <a:rPr lang="en-IN" sz="1600" dirty="0">
                          <a:solidFill>
                            <a:srgbClr val="333333"/>
                          </a:solidFill>
                        </a:rPr>
                        <a:t>the virtual equipment can be displayed and modified by choosing the appropriate style, look or placement of the furniture agreeing of the user have an interactive capability.</a:t>
                      </a:r>
                      <a:endParaRPr sz="1600" u="none" strike="noStrike" cap="none" dirty="0"/>
                    </a:p>
                    <a:p>
                      <a:pPr marL="285750" marR="0" lvl="0" indent="-200025" algn="l" rtl="0">
                        <a:lnSpc>
                          <a:spcPct val="100000"/>
                        </a:lnSpc>
                        <a:spcBef>
                          <a:spcPts val="0"/>
                        </a:spcBef>
                        <a:spcAft>
                          <a:spcPts val="0"/>
                        </a:spcAft>
                        <a:buClr>
                          <a:schemeClr val="dk1"/>
                        </a:buClr>
                        <a:buSzPts val="1350"/>
                        <a:buFont typeface="Arial"/>
                        <a:buNone/>
                      </a:pPr>
                      <a:endParaRPr sz="1350" u="none" strike="noStrike" cap="none" dirty="0"/>
                    </a:p>
                  </a:txBody>
                  <a:tcPr marL="91450" marR="91450" marT="45725" marB="45725">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8100000" scaled="1"/>
                      <a:tileRect/>
                    </a:gra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0"/>
          <p:cNvSpPr txBox="1">
            <a:spLocks noGrp="1"/>
          </p:cNvSpPr>
          <p:nvPr>
            <p:ph type="title"/>
          </p:nvPr>
        </p:nvSpPr>
        <p:spPr>
          <a:xfrm>
            <a:off x="628650" y="441326"/>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IN"/>
              <a:t>                    Research Objective</a:t>
            </a:r>
            <a:endParaRPr/>
          </a:p>
        </p:txBody>
      </p:sp>
      <p:sp>
        <p:nvSpPr>
          <p:cNvPr id="156" name="Google Shape;156;p20"/>
          <p:cNvSpPr txBox="1">
            <a:spLocks noGrp="1"/>
          </p:cNvSpPr>
          <p:nvPr>
            <p:ph type="body" idx="1"/>
          </p:nvPr>
        </p:nvSpPr>
        <p:spPr>
          <a:xfrm>
            <a:off x="628650" y="1825625"/>
            <a:ext cx="3886200" cy="4351200"/>
          </a:xfrm>
          <a:prstGeom prst="rect">
            <a:avLst/>
          </a:prstGeom>
          <a:noFill/>
          <a:ln>
            <a:noFill/>
          </a:ln>
        </p:spPr>
        <p:txBody>
          <a:bodyPr spcFirstLastPara="1" wrap="square" lIns="91425" tIns="45700" rIns="91425" bIns="45700" anchor="t" anchorCtr="0">
            <a:normAutofit/>
          </a:bodyPr>
          <a:lstStyle/>
          <a:p>
            <a:pPr marL="171450" lvl="0" indent="-171450" algn="l" rtl="0">
              <a:lnSpc>
                <a:spcPct val="90000"/>
              </a:lnSpc>
              <a:spcBef>
                <a:spcPts val="0"/>
              </a:spcBef>
              <a:spcAft>
                <a:spcPts val="0"/>
              </a:spcAft>
              <a:buClr>
                <a:schemeClr val="dk1"/>
              </a:buClr>
              <a:buSzPts val="2100"/>
              <a:buChar char="•"/>
            </a:pPr>
            <a:r>
              <a:rPr lang="en-IN"/>
              <a:t>Use of AR camera for the detection of ground plane.</a:t>
            </a:r>
            <a:endParaRPr/>
          </a:p>
          <a:p>
            <a:pPr marL="171450" lvl="0" indent="0" algn="l" rtl="0">
              <a:lnSpc>
                <a:spcPct val="90000"/>
              </a:lnSpc>
              <a:spcBef>
                <a:spcPts val="0"/>
              </a:spcBef>
              <a:spcAft>
                <a:spcPts val="0"/>
              </a:spcAft>
              <a:buSzPts val="1800"/>
              <a:buNone/>
            </a:pPr>
            <a:endParaRPr/>
          </a:p>
          <a:p>
            <a:pPr marL="171450" lvl="0" indent="-152400" algn="l" rtl="0">
              <a:lnSpc>
                <a:spcPct val="90000"/>
              </a:lnSpc>
              <a:spcBef>
                <a:spcPts val="0"/>
              </a:spcBef>
              <a:spcAft>
                <a:spcPts val="0"/>
              </a:spcAft>
              <a:buSzPts val="1800"/>
              <a:buChar char="•"/>
            </a:pPr>
            <a:r>
              <a:rPr lang="en-IN"/>
              <a:t>Rendering of room(architectural structure)and the interiors.</a:t>
            </a:r>
            <a:endParaRPr/>
          </a:p>
          <a:p>
            <a:pPr marL="171450" lvl="0" indent="0" algn="l" rtl="0">
              <a:lnSpc>
                <a:spcPct val="90000"/>
              </a:lnSpc>
              <a:spcBef>
                <a:spcPts val="0"/>
              </a:spcBef>
              <a:spcAft>
                <a:spcPts val="0"/>
              </a:spcAft>
              <a:buSzPts val="1800"/>
              <a:buNone/>
            </a:pPr>
            <a:endParaRPr/>
          </a:p>
          <a:p>
            <a:pPr marL="171450" lvl="0" indent="-152400" algn="l" rtl="0">
              <a:lnSpc>
                <a:spcPct val="90000"/>
              </a:lnSpc>
              <a:spcBef>
                <a:spcPts val="0"/>
              </a:spcBef>
              <a:spcAft>
                <a:spcPts val="0"/>
              </a:spcAft>
              <a:buSzPts val="1800"/>
              <a:buChar char="•"/>
            </a:pPr>
            <a:r>
              <a:rPr lang="en-IN"/>
              <a:t>Integration with android device.</a:t>
            </a:r>
            <a:endParaRPr/>
          </a:p>
          <a:p>
            <a:pPr marL="171450" lvl="0" indent="0" algn="l" rtl="0">
              <a:lnSpc>
                <a:spcPct val="90000"/>
              </a:lnSpc>
              <a:spcBef>
                <a:spcPts val="0"/>
              </a:spcBef>
              <a:spcAft>
                <a:spcPts val="0"/>
              </a:spcAft>
              <a:buSzPts val="1800"/>
              <a:buNone/>
            </a:pPr>
            <a:endParaRPr/>
          </a:p>
          <a:p>
            <a:pPr marL="171450" lvl="0" indent="-152400" algn="l" rtl="0">
              <a:lnSpc>
                <a:spcPct val="90000"/>
              </a:lnSpc>
              <a:spcBef>
                <a:spcPts val="0"/>
              </a:spcBef>
              <a:spcAft>
                <a:spcPts val="0"/>
              </a:spcAft>
              <a:buSzPts val="1800"/>
              <a:buChar char="•"/>
            </a:pPr>
            <a:r>
              <a:rPr lang="en-IN"/>
              <a:t>Screen control.</a:t>
            </a:r>
            <a:endParaRPr/>
          </a:p>
          <a:p>
            <a:pPr marL="171450" lvl="0" indent="0" algn="l" rtl="0">
              <a:lnSpc>
                <a:spcPct val="90000"/>
              </a:lnSpc>
              <a:spcBef>
                <a:spcPts val="0"/>
              </a:spcBef>
              <a:spcAft>
                <a:spcPts val="0"/>
              </a:spcAft>
              <a:buSzPts val="1800"/>
              <a:buNone/>
            </a:pPr>
            <a:endParaRPr/>
          </a:p>
          <a:p>
            <a:pPr marL="171450" lvl="0" indent="-152400" algn="l" rtl="0">
              <a:lnSpc>
                <a:spcPct val="90000"/>
              </a:lnSpc>
              <a:spcBef>
                <a:spcPts val="0"/>
              </a:spcBef>
              <a:spcAft>
                <a:spcPts val="0"/>
              </a:spcAft>
              <a:buSzPts val="1800"/>
              <a:buChar char="•"/>
            </a:pPr>
            <a:r>
              <a:rPr lang="en-IN"/>
              <a:t>Gesture Recognition.</a:t>
            </a:r>
            <a:endParaRPr/>
          </a:p>
        </p:txBody>
      </p:sp>
      <p:sp>
        <p:nvSpPr>
          <p:cNvPr id="157" name="Google Shape;157;p2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158" name="Google Shape;158;p2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IN"/>
              <a:t>16</a:t>
            </a:fld>
            <a:endParaRPr/>
          </a:p>
        </p:txBody>
      </p:sp>
      <p:pic>
        <p:nvPicPr>
          <p:cNvPr id="159" name="Google Shape;159;p20"/>
          <p:cNvPicPr preferRelativeResize="0"/>
          <p:nvPr/>
        </p:nvPicPr>
        <p:blipFill rotWithShape="1">
          <a:blip r:embed="rId3">
            <a:alphaModFix/>
          </a:blip>
          <a:srcRect/>
          <a:stretch/>
        </p:blipFill>
        <p:spPr>
          <a:xfrm>
            <a:off x="6457950" y="0"/>
            <a:ext cx="2583300" cy="2674150"/>
          </a:xfrm>
          <a:prstGeom prst="rect">
            <a:avLst/>
          </a:prstGeom>
          <a:noFill/>
          <a:ln>
            <a:noFill/>
          </a:ln>
        </p:spPr>
      </p:pic>
      <p:pic>
        <p:nvPicPr>
          <p:cNvPr id="160" name="Google Shape;160;p20"/>
          <p:cNvPicPr preferRelativeResize="0"/>
          <p:nvPr/>
        </p:nvPicPr>
        <p:blipFill rotWithShape="1">
          <a:blip r:embed="rId4">
            <a:alphaModFix/>
          </a:blip>
          <a:srcRect/>
          <a:stretch/>
        </p:blipFill>
        <p:spPr>
          <a:xfrm>
            <a:off x="3354650" y="4566850"/>
            <a:ext cx="3651301" cy="2041526"/>
          </a:xfrm>
          <a:prstGeom prst="rect">
            <a:avLst/>
          </a:prstGeom>
          <a:noFill/>
          <a:ln>
            <a:noFill/>
          </a:ln>
        </p:spPr>
      </p:pic>
      <p:pic>
        <p:nvPicPr>
          <p:cNvPr id="161" name="Google Shape;161;p20"/>
          <p:cNvPicPr preferRelativeResize="0"/>
          <p:nvPr/>
        </p:nvPicPr>
        <p:blipFill rotWithShape="1">
          <a:blip r:embed="rId5">
            <a:alphaModFix/>
          </a:blip>
          <a:srcRect/>
          <a:stretch/>
        </p:blipFill>
        <p:spPr>
          <a:xfrm>
            <a:off x="6141425" y="2936150"/>
            <a:ext cx="2899825" cy="2174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chemeClr val="dk1"/>
              </a:buClr>
              <a:buSzPts val="3300"/>
              <a:buFont typeface="Calibri"/>
              <a:buNone/>
            </a:pPr>
            <a:r>
              <a:rPr lang="en-IN"/>
              <a:t>                   System Requirements</a:t>
            </a:r>
            <a:endParaRPr/>
          </a:p>
        </p:txBody>
      </p:sp>
      <p:sp>
        <p:nvSpPr>
          <p:cNvPr id="207" name="Google Shape;207;p26"/>
          <p:cNvSpPr txBox="1">
            <a:spLocks noGrp="1"/>
          </p:cNvSpPr>
          <p:nvPr>
            <p:ph type="body" idx="1"/>
          </p:nvPr>
        </p:nvSpPr>
        <p:spPr>
          <a:xfrm>
            <a:off x="628650" y="1825625"/>
            <a:ext cx="7886700" cy="3889375"/>
          </a:xfrm>
          <a:prstGeom prst="rect">
            <a:avLst/>
          </a:prstGeom>
          <a:noFill/>
          <a:ln>
            <a:noFill/>
          </a:ln>
        </p:spPr>
        <p:txBody>
          <a:bodyPr spcFirstLastPara="1" wrap="square" lIns="91425" tIns="45700" rIns="91425" bIns="45700" anchor="t" anchorCtr="0">
            <a:normAutofit/>
          </a:bodyPr>
          <a:lstStyle/>
          <a:p>
            <a:pPr marL="171450" lvl="0" indent="-19050" algn="l" rtl="0">
              <a:lnSpc>
                <a:spcPct val="90000"/>
              </a:lnSpc>
              <a:spcBef>
                <a:spcPts val="750"/>
              </a:spcBef>
              <a:spcAft>
                <a:spcPts val="0"/>
              </a:spcAft>
              <a:buClr>
                <a:schemeClr val="dk1"/>
              </a:buClr>
              <a:buSzPts val="2400"/>
              <a:buNone/>
            </a:pPr>
            <a:r>
              <a:rPr lang="en-IN" sz="2400"/>
              <a:t>Hardware: PC capable of supporting high level graphic,Mobile device supports Vuforia and ArCore.</a:t>
            </a:r>
            <a:endParaRPr sz="2400"/>
          </a:p>
          <a:p>
            <a:pPr marL="171450" lvl="0" indent="-19050" algn="l" rtl="0">
              <a:lnSpc>
                <a:spcPct val="90000"/>
              </a:lnSpc>
              <a:spcBef>
                <a:spcPts val="750"/>
              </a:spcBef>
              <a:spcAft>
                <a:spcPts val="0"/>
              </a:spcAft>
              <a:buClr>
                <a:schemeClr val="dk1"/>
              </a:buClr>
              <a:buSzPts val="2400"/>
              <a:buNone/>
            </a:pPr>
            <a:endParaRPr sz="2400"/>
          </a:p>
          <a:p>
            <a:pPr marL="171450" lvl="0" indent="-19050" algn="l" rtl="0">
              <a:lnSpc>
                <a:spcPct val="90000"/>
              </a:lnSpc>
              <a:spcBef>
                <a:spcPts val="750"/>
              </a:spcBef>
              <a:spcAft>
                <a:spcPts val="0"/>
              </a:spcAft>
              <a:buClr>
                <a:schemeClr val="dk1"/>
              </a:buClr>
              <a:buSzPts val="2400"/>
              <a:buNone/>
            </a:pPr>
            <a:r>
              <a:rPr lang="en-IN" sz="2400"/>
              <a:t>Software: Unity 3D, Vuforia, ArCore, Android Studio</a:t>
            </a:r>
            <a:endParaRPr sz="2400"/>
          </a:p>
        </p:txBody>
      </p:sp>
      <p:sp>
        <p:nvSpPr>
          <p:cNvPr id="208" name="Google Shape;208;p2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209" name="Google Shape;209;p2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609600" y="0"/>
            <a:ext cx="7886700" cy="77787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IN"/>
              <a:t>                                   Design</a:t>
            </a:r>
            <a:endParaRPr/>
          </a:p>
        </p:txBody>
      </p:sp>
      <p:sp>
        <p:nvSpPr>
          <p:cNvPr id="223" name="Google Shape;223;p2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224" name="Google Shape;224;p2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18</a:t>
            </a:fld>
            <a:endParaRPr/>
          </a:p>
        </p:txBody>
      </p:sp>
      <p:pic>
        <p:nvPicPr>
          <p:cNvPr id="225" name="Google Shape;225;p28" descr="Diagram&#10;&#10;Description automatically generated"/>
          <p:cNvPicPr preferRelativeResize="0">
            <a:picLocks noGrp="1"/>
          </p:cNvPicPr>
          <p:nvPr>
            <p:ph type="body" idx="1"/>
          </p:nvPr>
        </p:nvPicPr>
        <p:blipFill rotWithShape="1">
          <a:blip r:embed="rId3">
            <a:alphaModFix/>
          </a:blip>
          <a:srcRect/>
          <a:stretch/>
        </p:blipFill>
        <p:spPr>
          <a:xfrm>
            <a:off x="638601" y="1143000"/>
            <a:ext cx="7971999" cy="5257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9"/>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IN"/>
              <a:t>Implementation</a:t>
            </a:r>
            <a:endParaRPr/>
          </a:p>
        </p:txBody>
      </p:sp>
      <p:sp>
        <p:nvSpPr>
          <p:cNvPr id="232" name="Google Shape;232;p29"/>
          <p:cNvSpPr txBox="1">
            <a:spLocks noGrp="1"/>
          </p:cNvSpPr>
          <p:nvPr>
            <p:ph type="body" idx="1"/>
          </p:nvPr>
        </p:nvSpPr>
        <p:spPr>
          <a:xfrm>
            <a:off x="628650" y="1749425"/>
            <a:ext cx="78867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750"/>
              </a:spcBef>
              <a:spcAft>
                <a:spcPts val="0"/>
              </a:spcAft>
              <a:buSzPts val="1800"/>
              <a:buNone/>
            </a:pPr>
            <a:r>
              <a:rPr lang="en-IN"/>
              <a:t>Game Engine : Unity 3D</a:t>
            </a:r>
            <a:endParaRPr/>
          </a:p>
          <a:p>
            <a:pPr marL="0" lvl="0" indent="0" algn="l" rtl="0">
              <a:lnSpc>
                <a:spcPct val="90000"/>
              </a:lnSpc>
              <a:spcBef>
                <a:spcPts val="750"/>
              </a:spcBef>
              <a:spcAft>
                <a:spcPts val="0"/>
              </a:spcAft>
              <a:buSzPts val="1800"/>
              <a:buNone/>
            </a:pPr>
            <a:endParaRPr/>
          </a:p>
          <a:p>
            <a:pPr marL="0" lvl="0" indent="0" algn="l" rtl="0">
              <a:lnSpc>
                <a:spcPct val="90000"/>
              </a:lnSpc>
              <a:spcBef>
                <a:spcPts val="750"/>
              </a:spcBef>
              <a:spcAft>
                <a:spcPts val="0"/>
              </a:spcAft>
              <a:buSzPts val="1800"/>
              <a:buNone/>
            </a:pPr>
            <a:r>
              <a:rPr lang="en-IN"/>
              <a:t>API/Plugin:</a:t>
            </a:r>
            <a:endParaRPr/>
          </a:p>
          <a:p>
            <a:pPr marL="0" lvl="0" indent="0" algn="l" rtl="0">
              <a:lnSpc>
                <a:spcPct val="90000"/>
              </a:lnSpc>
              <a:spcBef>
                <a:spcPts val="750"/>
              </a:spcBef>
              <a:spcAft>
                <a:spcPts val="0"/>
              </a:spcAft>
              <a:buSzPts val="1800"/>
              <a:buNone/>
            </a:pPr>
            <a:endParaRPr/>
          </a:p>
          <a:p>
            <a:pPr marL="0" lvl="0" indent="0" algn="l" rtl="0">
              <a:lnSpc>
                <a:spcPct val="90000"/>
              </a:lnSpc>
              <a:spcBef>
                <a:spcPts val="750"/>
              </a:spcBef>
              <a:spcAft>
                <a:spcPts val="0"/>
              </a:spcAft>
              <a:buSzPts val="1800"/>
              <a:buNone/>
            </a:pPr>
            <a:endParaRPr/>
          </a:p>
        </p:txBody>
      </p:sp>
      <p:sp>
        <p:nvSpPr>
          <p:cNvPr id="233" name="Google Shape;233;p29"/>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IN"/>
              <a:t>19</a:t>
            </a:fld>
            <a:endParaRPr/>
          </a:p>
        </p:txBody>
      </p:sp>
      <p:pic>
        <p:nvPicPr>
          <p:cNvPr id="234" name="Google Shape;234;p29"/>
          <p:cNvPicPr preferRelativeResize="0"/>
          <p:nvPr/>
        </p:nvPicPr>
        <p:blipFill rotWithShape="1">
          <a:blip r:embed="rId3">
            <a:alphaModFix/>
          </a:blip>
          <a:srcRect/>
          <a:stretch/>
        </p:blipFill>
        <p:spPr>
          <a:xfrm>
            <a:off x="6076950" y="2640763"/>
            <a:ext cx="2438400" cy="2438400"/>
          </a:xfrm>
          <a:prstGeom prst="rect">
            <a:avLst/>
          </a:prstGeom>
          <a:noFill/>
          <a:ln>
            <a:noFill/>
          </a:ln>
        </p:spPr>
      </p:pic>
      <p:pic>
        <p:nvPicPr>
          <p:cNvPr id="235" name="Google Shape;235;p29"/>
          <p:cNvPicPr preferRelativeResize="0"/>
          <p:nvPr/>
        </p:nvPicPr>
        <p:blipFill rotWithShape="1">
          <a:blip r:embed="rId4">
            <a:alphaModFix/>
          </a:blip>
          <a:srcRect/>
          <a:stretch/>
        </p:blipFill>
        <p:spPr>
          <a:xfrm>
            <a:off x="628650" y="3429000"/>
            <a:ext cx="2549975" cy="2549975"/>
          </a:xfrm>
          <a:prstGeom prst="rect">
            <a:avLst/>
          </a:prstGeom>
          <a:noFill/>
          <a:ln>
            <a:noFill/>
          </a:ln>
        </p:spPr>
      </p:pic>
      <p:pic>
        <p:nvPicPr>
          <p:cNvPr id="236" name="Google Shape;236;p29"/>
          <p:cNvPicPr preferRelativeResize="0"/>
          <p:nvPr/>
        </p:nvPicPr>
        <p:blipFill rotWithShape="1">
          <a:blip r:embed="rId5">
            <a:alphaModFix/>
          </a:blip>
          <a:srcRect/>
          <a:stretch/>
        </p:blipFill>
        <p:spPr>
          <a:xfrm>
            <a:off x="3338500" y="2374938"/>
            <a:ext cx="2466975" cy="1857375"/>
          </a:xfrm>
          <a:prstGeom prst="rect">
            <a:avLst/>
          </a:prstGeom>
          <a:noFill/>
          <a:ln>
            <a:noFill/>
          </a:ln>
        </p:spPr>
      </p:pic>
      <p:pic>
        <p:nvPicPr>
          <p:cNvPr id="237" name="Google Shape;237;p29"/>
          <p:cNvPicPr preferRelativeResize="0"/>
          <p:nvPr/>
        </p:nvPicPr>
        <p:blipFill rotWithShape="1">
          <a:blip r:embed="rId6">
            <a:alphaModFix/>
          </a:blip>
          <a:srcRect/>
          <a:stretch/>
        </p:blipFill>
        <p:spPr>
          <a:xfrm>
            <a:off x="3429050" y="4621224"/>
            <a:ext cx="3103301" cy="1735125"/>
          </a:xfrm>
          <a:prstGeom prst="rect">
            <a:avLst/>
          </a:prstGeom>
          <a:noFill/>
          <a:ln>
            <a:noFill/>
          </a:ln>
        </p:spPr>
      </p:pic>
      <p:pic>
        <p:nvPicPr>
          <p:cNvPr id="238" name="Google Shape;238;p29"/>
          <p:cNvPicPr preferRelativeResize="0"/>
          <p:nvPr/>
        </p:nvPicPr>
        <p:blipFill rotWithShape="1">
          <a:blip r:embed="rId7">
            <a:alphaModFix/>
          </a:blip>
          <a:srcRect/>
          <a:stretch/>
        </p:blipFill>
        <p:spPr>
          <a:xfrm>
            <a:off x="4866175" y="153025"/>
            <a:ext cx="2289350" cy="2221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4" descr="C:\Users\user\Pictures\nmit.jpg"/>
          <p:cNvPicPr preferRelativeResize="0"/>
          <p:nvPr/>
        </p:nvPicPr>
        <p:blipFill rotWithShape="1">
          <a:blip r:embed="rId3">
            <a:alphaModFix/>
          </a:blip>
          <a:srcRect/>
          <a:stretch/>
        </p:blipFill>
        <p:spPr>
          <a:xfrm>
            <a:off x="7772400" y="228600"/>
            <a:ext cx="639445" cy="773430"/>
          </a:xfrm>
          <a:prstGeom prst="rect">
            <a:avLst/>
          </a:prstGeom>
          <a:noFill/>
          <a:ln>
            <a:noFill/>
          </a:ln>
        </p:spPr>
      </p:pic>
      <p:sp>
        <p:nvSpPr>
          <p:cNvPr id="104" name="Google Shape;104;p14"/>
          <p:cNvSpPr txBox="1">
            <a:spLocks noGrp="1"/>
          </p:cNvSpPr>
          <p:nvPr>
            <p:ph type="title"/>
          </p:nvPr>
        </p:nvSpPr>
        <p:spPr>
          <a:xfrm>
            <a:off x="1600200" y="1828800"/>
            <a:ext cx="5638800" cy="48307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800"/>
              <a:buFont typeface="Calibri"/>
              <a:buNone/>
            </a:pPr>
            <a:r>
              <a:rPr lang="en-IN" sz="2800"/>
              <a:t>TABLE OF CONTENTS</a:t>
            </a:r>
            <a:endParaRPr sz="2800"/>
          </a:p>
        </p:txBody>
      </p:sp>
      <p:sp>
        <p:nvSpPr>
          <p:cNvPr id="105" name="Google Shape;105;p14"/>
          <p:cNvSpPr txBox="1">
            <a:spLocks noGrp="1"/>
          </p:cNvSpPr>
          <p:nvPr>
            <p:ph type="body" idx="1"/>
          </p:nvPr>
        </p:nvSpPr>
        <p:spPr>
          <a:xfrm>
            <a:off x="685799" y="2286000"/>
            <a:ext cx="7726045" cy="4343400"/>
          </a:xfrm>
          <a:prstGeom prst="rect">
            <a:avLst/>
          </a:prstGeom>
          <a:noFill/>
          <a:ln w="9525" cap="flat" cmpd="dbl">
            <a:solidFill>
              <a:schemeClr val="dk1"/>
            </a:solidFill>
            <a:prstDash val="solid"/>
            <a:round/>
            <a:headEnd type="none" w="sm" len="sm"/>
            <a:tailEnd type="none" w="sm" len="sm"/>
          </a:ln>
        </p:spPr>
        <p:txBody>
          <a:bodyPr spcFirstLastPara="1" wrap="square" lIns="91425" tIns="45700" rIns="91425" bIns="45700" anchor="t" anchorCtr="0">
            <a:normAutofit/>
          </a:bodyPr>
          <a:lstStyle/>
          <a:p>
            <a:pPr marL="171450" lvl="0" indent="-171450" algn="l" rtl="0">
              <a:lnSpc>
                <a:spcPct val="90000"/>
              </a:lnSpc>
              <a:spcBef>
                <a:spcPts val="0"/>
              </a:spcBef>
              <a:spcAft>
                <a:spcPts val="0"/>
              </a:spcAft>
              <a:buClr>
                <a:schemeClr val="dk1"/>
              </a:buClr>
              <a:buSzPts val="2100"/>
              <a:buChar char="•"/>
            </a:pPr>
            <a:r>
              <a:rPr lang="en-IN" dirty="0"/>
              <a:t>Background</a:t>
            </a:r>
            <a:endParaRPr dirty="0"/>
          </a:p>
          <a:p>
            <a:pPr marL="171450" lvl="0" indent="-171450" algn="l" rtl="0">
              <a:lnSpc>
                <a:spcPct val="90000"/>
              </a:lnSpc>
              <a:spcBef>
                <a:spcPts val="750"/>
              </a:spcBef>
              <a:spcAft>
                <a:spcPts val="0"/>
              </a:spcAft>
              <a:buClr>
                <a:schemeClr val="dk1"/>
              </a:buClr>
              <a:buSzPts val="2400"/>
              <a:buChar char="•"/>
            </a:pPr>
            <a:r>
              <a:rPr lang="en-IN" sz="2400" dirty="0"/>
              <a:t>Research motivation and Problem statement</a:t>
            </a:r>
            <a:endParaRPr sz="2400" dirty="0"/>
          </a:p>
          <a:p>
            <a:pPr marL="171450" lvl="0" indent="-171450" algn="l" rtl="0">
              <a:lnSpc>
                <a:spcPct val="90000"/>
              </a:lnSpc>
              <a:spcBef>
                <a:spcPts val="750"/>
              </a:spcBef>
              <a:spcAft>
                <a:spcPts val="0"/>
              </a:spcAft>
              <a:buClr>
                <a:schemeClr val="dk1"/>
              </a:buClr>
              <a:buSzPts val="2100"/>
              <a:buChar char="•"/>
            </a:pPr>
            <a:r>
              <a:rPr lang="en-IN" dirty="0"/>
              <a:t>Research objectives</a:t>
            </a:r>
            <a:endParaRPr dirty="0"/>
          </a:p>
          <a:p>
            <a:pPr marL="171450" lvl="0" indent="-171450" algn="just" rtl="0">
              <a:lnSpc>
                <a:spcPct val="90000"/>
              </a:lnSpc>
              <a:spcBef>
                <a:spcPts val="750"/>
              </a:spcBef>
              <a:spcAft>
                <a:spcPts val="0"/>
              </a:spcAft>
              <a:buClr>
                <a:schemeClr val="dk1"/>
              </a:buClr>
              <a:buSzPts val="2100"/>
              <a:buChar char="•"/>
            </a:pPr>
            <a:r>
              <a:rPr lang="en-IN" dirty="0"/>
              <a:t>Literature Survey </a:t>
            </a:r>
            <a:endParaRPr sz="2200" b="1" dirty="0">
              <a:solidFill>
                <a:srgbClr val="C00000"/>
              </a:solidFill>
            </a:endParaRPr>
          </a:p>
          <a:p>
            <a:pPr marL="171450" lvl="0" indent="-171450" algn="l" rtl="0">
              <a:lnSpc>
                <a:spcPct val="90000"/>
              </a:lnSpc>
              <a:spcBef>
                <a:spcPts val="750"/>
              </a:spcBef>
              <a:spcAft>
                <a:spcPts val="0"/>
              </a:spcAft>
              <a:buClr>
                <a:schemeClr val="dk1"/>
              </a:buClr>
              <a:buSzPts val="2100"/>
              <a:buChar char="•"/>
            </a:pPr>
            <a:r>
              <a:rPr lang="en-IN" dirty="0"/>
              <a:t>System Requirements</a:t>
            </a:r>
            <a:endParaRPr dirty="0"/>
          </a:p>
          <a:p>
            <a:pPr marL="171450" lvl="0" indent="-171450" algn="l" rtl="0">
              <a:lnSpc>
                <a:spcPct val="90000"/>
              </a:lnSpc>
              <a:spcBef>
                <a:spcPts val="750"/>
              </a:spcBef>
              <a:spcAft>
                <a:spcPts val="0"/>
              </a:spcAft>
              <a:buClr>
                <a:schemeClr val="dk1"/>
              </a:buClr>
              <a:buSzPts val="2100"/>
              <a:buChar char="•"/>
            </a:pPr>
            <a:r>
              <a:rPr lang="en-IN" dirty="0"/>
              <a:t>Design</a:t>
            </a:r>
            <a:endParaRPr dirty="0"/>
          </a:p>
          <a:p>
            <a:pPr marL="171450" lvl="0" indent="-152400" algn="l" rtl="0">
              <a:lnSpc>
                <a:spcPct val="90000"/>
              </a:lnSpc>
              <a:spcBef>
                <a:spcPts val="750"/>
              </a:spcBef>
              <a:spcAft>
                <a:spcPts val="0"/>
              </a:spcAft>
              <a:buSzPts val="1800"/>
              <a:buChar char="•"/>
            </a:pPr>
            <a:r>
              <a:rPr lang="en-IN" dirty="0"/>
              <a:t>Implementation</a:t>
            </a:r>
            <a:endParaRPr dirty="0"/>
          </a:p>
          <a:p>
            <a:pPr marL="171450" lvl="0" indent="-171450" algn="l" rtl="0">
              <a:lnSpc>
                <a:spcPct val="90000"/>
              </a:lnSpc>
              <a:spcBef>
                <a:spcPts val="750"/>
              </a:spcBef>
              <a:spcAft>
                <a:spcPts val="0"/>
              </a:spcAft>
              <a:buClr>
                <a:schemeClr val="dk1"/>
              </a:buClr>
              <a:buSzPts val="2100"/>
              <a:buChar char="•"/>
            </a:pPr>
            <a:r>
              <a:rPr lang="en-IN" dirty="0"/>
              <a:t>Conclusions </a:t>
            </a:r>
            <a:endParaRPr dirty="0"/>
          </a:p>
          <a:p>
            <a:pPr marL="171450" lvl="0" indent="-171450" algn="l" rtl="0">
              <a:lnSpc>
                <a:spcPct val="90000"/>
              </a:lnSpc>
              <a:spcBef>
                <a:spcPts val="750"/>
              </a:spcBef>
              <a:spcAft>
                <a:spcPts val="0"/>
              </a:spcAft>
              <a:buClr>
                <a:schemeClr val="dk1"/>
              </a:buClr>
              <a:buSzPts val="2100"/>
              <a:buChar char="•"/>
            </a:pPr>
            <a:r>
              <a:rPr lang="en-IN" dirty="0"/>
              <a:t>References </a:t>
            </a:r>
            <a:endParaRPr sz="2200" b="1" dirty="0">
              <a:solidFill>
                <a:srgbClr val="C00000"/>
              </a:solidFill>
            </a:endParaRPr>
          </a:p>
          <a:p>
            <a:pPr marL="171450" lvl="0" indent="-38100" algn="l" rtl="0">
              <a:lnSpc>
                <a:spcPct val="90000"/>
              </a:lnSpc>
              <a:spcBef>
                <a:spcPts val="750"/>
              </a:spcBef>
              <a:spcAft>
                <a:spcPts val="0"/>
              </a:spcAft>
              <a:buClr>
                <a:schemeClr val="dk1"/>
              </a:buClr>
              <a:buSzPts val="2100"/>
              <a:buNone/>
            </a:pPr>
            <a:endParaRPr dirty="0"/>
          </a:p>
        </p:txBody>
      </p:sp>
      <p:pic>
        <p:nvPicPr>
          <p:cNvPr id="106" name="Google Shape;106;p14" descr="nitteimg-footer"/>
          <p:cNvPicPr preferRelativeResize="0"/>
          <p:nvPr/>
        </p:nvPicPr>
        <p:blipFill rotWithShape="1">
          <a:blip r:embed="rId4">
            <a:alphaModFix/>
          </a:blip>
          <a:srcRect/>
          <a:stretch/>
        </p:blipFill>
        <p:spPr>
          <a:xfrm>
            <a:off x="685800" y="368667"/>
            <a:ext cx="914400" cy="493295"/>
          </a:xfrm>
          <a:prstGeom prst="rect">
            <a:avLst/>
          </a:prstGeom>
          <a:noFill/>
          <a:ln>
            <a:noFill/>
          </a:ln>
        </p:spPr>
      </p:pic>
      <p:graphicFrame>
        <p:nvGraphicFramePr>
          <p:cNvPr id="107" name="Google Shape;107;p14"/>
          <p:cNvGraphicFramePr/>
          <p:nvPr/>
        </p:nvGraphicFramePr>
        <p:xfrm>
          <a:off x="403228" y="278130"/>
          <a:ext cx="8207375" cy="1447800"/>
        </p:xfrm>
        <a:graphic>
          <a:graphicData uri="http://schemas.openxmlformats.org/drawingml/2006/table">
            <a:tbl>
              <a:tblPr>
                <a:noFill/>
                <a:tableStyleId>{A7FF8336-2C50-4951-A1A4-7724B375BC2B}</a:tableStyleId>
              </a:tblPr>
              <a:tblGrid>
                <a:gridCol w="1147050">
                  <a:extLst>
                    <a:ext uri="{9D8B030D-6E8A-4147-A177-3AD203B41FA5}">
                      <a16:colId xmlns:a16="http://schemas.microsoft.com/office/drawing/2014/main" val="20000"/>
                    </a:ext>
                  </a:extLst>
                </a:gridCol>
                <a:gridCol w="6046200">
                  <a:extLst>
                    <a:ext uri="{9D8B030D-6E8A-4147-A177-3AD203B41FA5}">
                      <a16:colId xmlns:a16="http://schemas.microsoft.com/office/drawing/2014/main" val="20001"/>
                    </a:ext>
                  </a:extLst>
                </a:gridCol>
                <a:gridCol w="1014125">
                  <a:extLst>
                    <a:ext uri="{9D8B030D-6E8A-4147-A177-3AD203B41FA5}">
                      <a16:colId xmlns:a16="http://schemas.microsoft.com/office/drawing/2014/main" val="20002"/>
                    </a:ext>
                  </a:extLst>
                </a:gridCol>
              </a:tblGrid>
              <a:tr h="934350">
                <a:tc>
                  <a:txBody>
                    <a:bodyPr/>
                    <a:lstStyle/>
                    <a:p>
                      <a:pPr marL="0" marR="0" lvl="0" indent="0" algn="l" rtl="0">
                        <a:lnSpc>
                          <a:spcPct val="100000"/>
                        </a:lnSpc>
                        <a:spcBef>
                          <a:spcPts val="0"/>
                        </a:spcBef>
                        <a:spcAft>
                          <a:spcPts val="0"/>
                        </a:spcAft>
                        <a:buClr>
                          <a:srgbClr val="000000"/>
                        </a:buClr>
                        <a:buSzPts val="1350"/>
                        <a:buFont typeface="Arial"/>
                        <a:buNone/>
                      </a:pPr>
                      <a:endParaRPr sz="1350" u="none" strike="noStrike" cap="none"/>
                    </a:p>
                  </a:txBody>
                  <a:tcPr marL="65800" marR="658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800"/>
                        <a:buFont typeface="Arial"/>
                        <a:buNone/>
                      </a:pPr>
                      <a:r>
                        <a:rPr lang="en-IN" sz="1800" b="1" u="none" strike="noStrike" cap="none">
                          <a:latin typeface="Cambria"/>
                          <a:ea typeface="Cambria"/>
                          <a:cs typeface="Cambria"/>
                          <a:sym typeface="Cambria"/>
                        </a:rPr>
                        <a:t>Nitte  Meenakshi Institute of Technology</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700"/>
                        <a:buFont typeface="Arial"/>
                        <a:buNone/>
                      </a:pPr>
                      <a:r>
                        <a:rPr lang="en-IN" sz="700" u="none" strike="noStrike" cap="none">
                          <a:latin typeface="Cambria"/>
                          <a:ea typeface="Cambria"/>
                          <a:cs typeface="Cambria"/>
                          <a:sym typeface="Cambria"/>
                        </a:rPr>
                        <a:t>(AN AUTONOMOUS INSTITUTION AFFILIATED TO VISVESVARAYA TECHNOLOGICAL UNIVERSITY, BELGAUM)</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800"/>
                        <a:buFont typeface="Arial"/>
                        <a:buNone/>
                      </a:pPr>
                      <a:r>
                        <a:rPr lang="en-IN" sz="800" u="none" strike="noStrike" cap="none">
                          <a:latin typeface="Cambria"/>
                          <a:ea typeface="Cambria"/>
                          <a:cs typeface="Cambria"/>
                          <a:sym typeface="Cambria"/>
                        </a:rPr>
                        <a:t>PB No. 6429, Yelahanka, Bangalore 560-064, Karnataka</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800"/>
                        <a:buFont typeface="Arial"/>
                        <a:buNone/>
                      </a:pPr>
                      <a:r>
                        <a:rPr lang="en-IN" sz="800" u="none" strike="noStrike" cap="none">
                          <a:latin typeface="Cambria"/>
                          <a:ea typeface="Cambria"/>
                          <a:cs typeface="Cambria"/>
                          <a:sym typeface="Cambria"/>
                        </a:rPr>
                        <a:t>Telephone: 080- 22167800, 22167860, Fax: 080 - 22167805</a:t>
                      </a:r>
                      <a:endParaRPr sz="1100" u="none" strike="noStrike" cap="none">
                        <a:latin typeface="Calibri"/>
                        <a:ea typeface="Calibri"/>
                        <a:cs typeface="Calibri"/>
                        <a:sym typeface="Calibri"/>
                      </a:endParaRPr>
                    </a:p>
                  </a:txBody>
                  <a:tcPr marL="65800" marR="658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50"/>
                        <a:buFont typeface="Arial"/>
                        <a:buNone/>
                      </a:pPr>
                      <a:endParaRPr sz="1350" u="none" strike="noStrike" cap="none"/>
                    </a:p>
                  </a:txBody>
                  <a:tcPr marL="65800" marR="658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513450">
                <a:tc gridSpan="3">
                  <a:txBody>
                    <a:bodyPr/>
                    <a:lstStyle/>
                    <a:p>
                      <a:pPr marL="0" marR="0" lvl="0" indent="0" algn="ctr" rtl="0">
                        <a:lnSpc>
                          <a:spcPct val="115000"/>
                        </a:lnSpc>
                        <a:spcBef>
                          <a:spcPts val="0"/>
                        </a:spcBef>
                        <a:spcAft>
                          <a:spcPts val="0"/>
                        </a:spcAft>
                        <a:buClr>
                          <a:srgbClr val="000000"/>
                        </a:buClr>
                        <a:buSzPts val="1700"/>
                        <a:buFont typeface="Arial"/>
                        <a:buNone/>
                      </a:pPr>
                      <a:r>
                        <a:rPr lang="en-IN" sz="1700" b="1" u="none" strike="noStrike" cap="none">
                          <a:latin typeface="Cambria"/>
                          <a:ea typeface="Cambria"/>
                          <a:cs typeface="Cambria"/>
                          <a:sym typeface="Cambria"/>
                        </a:rPr>
                        <a:t>Department of Computer Science and Engineering</a:t>
                      </a:r>
                      <a:endParaRPr sz="1100" u="none" strike="noStrike" cap="none">
                        <a:latin typeface="Calibri"/>
                        <a:ea typeface="Calibri"/>
                        <a:cs typeface="Calibri"/>
                        <a:sym typeface="Calibri"/>
                      </a:endParaRPr>
                    </a:p>
                  </a:txBody>
                  <a:tcPr marL="65800" marR="658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bl>
          </a:graphicData>
        </a:graphic>
      </p:graphicFrame>
      <p:sp>
        <p:nvSpPr>
          <p:cNvPr id="108" name="Google Shape;108;p1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109" name="Google Shape;109;p14"/>
          <p:cNvSpPr txBox="1">
            <a:spLocks noGrp="1"/>
          </p:cNvSpPr>
          <p:nvPr>
            <p:ph type="sldNum" idx="12"/>
          </p:nvPr>
        </p:nvSpPr>
        <p:spPr>
          <a:xfrm>
            <a:off x="6389614" y="4724400"/>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0"/>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IN"/>
              <a:t>Modules</a:t>
            </a:r>
            <a:endParaRPr/>
          </a:p>
        </p:txBody>
      </p:sp>
      <p:sp>
        <p:nvSpPr>
          <p:cNvPr id="245" name="Google Shape;245;p30"/>
          <p:cNvSpPr txBox="1">
            <a:spLocks noGrp="1"/>
          </p:cNvSpPr>
          <p:nvPr>
            <p:ph type="body" idx="1"/>
          </p:nvPr>
        </p:nvSpPr>
        <p:spPr>
          <a:xfrm>
            <a:off x="628650" y="1825625"/>
            <a:ext cx="6437700" cy="3604200"/>
          </a:xfrm>
          <a:prstGeom prst="rect">
            <a:avLst/>
          </a:prstGeom>
          <a:noFill/>
          <a:ln>
            <a:noFill/>
          </a:ln>
        </p:spPr>
        <p:txBody>
          <a:bodyPr spcFirstLastPara="1" wrap="square" lIns="91425" tIns="45700" rIns="91425" bIns="45700" anchor="t" anchorCtr="0">
            <a:normAutofit/>
          </a:bodyPr>
          <a:lstStyle/>
          <a:p>
            <a:pPr marL="457200" lvl="0" indent="-434251" algn="l" rtl="0">
              <a:lnSpc>
                <a:spcPct val="90000"/>
              </a:lnSpc>
              <a:spcBef>
                <a:spcPts val="750"/>
              </a:spcBef>
              <a:spcAft>
                <a:spcPts val="0"/>
              </a:spcAft>
              <a:buSzPts val="3239"/>
              <a:buAutoNum type="arabicPeriod"/>
            </a:pPr>
            <a:r>
              <a:rPr lang="en-IN" sz="3238"/>
              <a:t>Room Rendering</a:t>
            </a:r>
            <a:endParaRPr sz="3238"/>
          </a:p>
          <a:p>
            <a:pPr marL="457200" lvl="0" indent="-434251" algn="l" rtl="0">
              <a:lnSpc>
                <a:spcPct val="90000"/>
              </a:lnSpc>
              <a:spcBef>
                <a:spcPts val="0"/>
              </a:spcBef>
              <a:spcAft>
                <a:spcPts val="0"/>
              </a:spcAft>
              <a:buSzPts val="3239"/>
              <a:buAutoNum type="arabicPeriod"/>
            </a:pPr>
            <a:r>
              <a:rPr lang="en-IN" sz="3238"/>
              <a:t>Ground Plan Detection</a:t>
            </a:r>
            <a:endParaRPr sz="3238"/>
          </a:p>
          <a:p>
            <a:pPr marL="457200" lvl="0" indent="-434251" algn="l" rtl="0">
              <a:lnSpc>
                <a:spcPct val="90000"/>
              </a:lnSpc>
              <a:spcBef>
                <a:spcPts val="0"/>
              </a:spcBef>
              <a:spcAft>
                <a:spcPts val="0"/>
              </a:spcAft>
              <a:buSzPts val="3239"/>
              <a:buAutoNum type="arabicPeriod"/>
            </a:pPr>
            <a:r>
              <a:rPr lang="en-IN" sz="3238"/>
              <a:t>Object positioning</a:t>
            </a:r>
            <a:endParaRPr sz="3238"/>
          </a:p>
          <a:p>
            <a:pPr marL="457200" lvl="0" indent="-434251" algn="l" rtl="0">
              <a:lnSpc>
                <a:spcPct val="90000"/>
              </a:lnSpc>
              <a:spcBef>
                <a:spcPts val="0"/>
              </a:spcBef>
              <a:spcAft>
                <a:spcPts val="0"/>
              </a:spcAft>
              <a:buSzPts val="3239"/>
              <a:buAutoNum type="arabicPeriod"/>
            </a:pPr>
            <a:r>
              <a:rPr lang="en-IN" sz="3238"/>
              <a:t>Translations </a:t>
            </a:r>
            <a:endParaRPr sz="3238"/>
          </a:p>
          <a:p>
            <a:pPr marL="457200" lvl="0" indent="-434251" algn="l" rtl="0">
              <a:lnSpc>
                <a:spcPct val="90000"/>
              </a:lnSpc>
              <a:spcBef>
                <a:spcPts val="0"/>
              </a:spcBef>
              <a:spcAft>
                <a:spcPts val="0"/>
              </a:spcAft>
              <a:buSzPts val="3239"/>
              <a:buAutoNum type="arabicPeriod"/>
            </a:pPr>
            <a:r>
              <a:rPr lang="en-IN" sz="3238"/>
              <a:t>Integration </a:t>
            </a:r>
            <a:endParaRPr sz="3238"/>
          </a:p>
          <a:p>
            <a:pPr marL="457200" lvl="0" indent="0" algn="l" rtl="0">
              <a:lnSpc>
                <a:spcPct val="90000"/>
              </a:lnSpc>
              <a:spcBef>
                <a:spcPts val="750"/>
              </a:spcBef>
              <a:spcAft>
                <a:spcPts val="0"/>
              </a:spcAft>
              <a:buSzPts val="1800"/>
              <a:buNone/>
            </a:pPr>
            <a:endParaRPr sz="3238"/>
          </a:p>
          <a:p>
            <a:pPr marL="0" lvl="0" indent="0" algn="l" rtl="0">
              <a:lnSpc>
                <a:spcPct val="90000"/>
              </a:lnSpc>
              <a:spcBef>
                <a:spcPts val="750"/>
              </a:spcBef>
              <a:spcAft>
                <a:spcPts val="0"/>
              </a:spcAft>
              <a:buSzPts val="1800"/>
              <a:buNone/>
            </a:pPr>
            <a:endParaRPr/>
          </a:p>
        </p:txBody>
      </p:sp>
      <p:sp>
        <p:nvSpPr>
          <p:cNvPr id="246" name="Google Shape;246;p30"/>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I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IN"/>
              <a:t>Implementation</a:t>
            </a:r>
            <a:endParaRPr/>
          </a:p>
        </p:txBody>
      </p:sp>
      <p:sp>
        <p:nvSpPr>
          <p:cNvPr id="252" name="Google Shape;252;p3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253" name="Google Shape;253;p3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21</a:t>
            </a:fld>
            <a:endParaRPr/>
          </a:p>
        </p:txBody>
      </p:sp>
      <p:pic>
        <p:nvPicPr>
          <p:cNvPr id="254" name="Google Shape;254;p31"/>
          <p:cNvPicPr preferRelativeResize="0"/>
          <p:nvPr/>
        </p:nvPicPr>
        <p:blipFill rotWithShape="1">
          <a:blip r:embed="rId3">
            <a:alphaModFix/>
          </a:blip>
          <a:srcRect/>
          <a:stretch/>
        </p:blipFill>
        <p:spPr>
          <a:xfrm>
            <a:off x="885375" y="1843100"/>
            <a:ext cx="7521674" cy="4360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2"/>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IN"/>
              <a:t>Implementation</a:t>
            </a:r>
            <a:endParaRPr/>
          </a:p>
        </p:txBody>
      </p:sp>
      <p:sp>
        <p:nvSpPr>
          <p:cNvPr id="260" name="Google Shape;260;p32"/>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261" name="Google Shape;261;p32"/>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22</a:t>
            </a:fld>
            <a:endParaRPr/>
          </a:p>
        </p:txBody>
      </p:sp>
      <p:pic>
        <p:nvPicPr>
          <p:cNvPr id="262" name="Google Shape;262;p32"/>
          <p:cNvPicPr preferRelativeResize="0"/>
          <p:nvPr/>
        </p:nvPicPr>
        <p:blipFill rotWithShape="1">
          <a:blip r:embed="rId3">
            <a:alphaModFix/>
          </a:blip>
          <a:srcRect/>
          <a:stretch/>
        </p:blipFill>
        <p:spPr>
          <a:xfrm>
            <a:off x="845575" y="1843226"/>
            <a:ext cx="7756186" cy="4360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3"/>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IN"/>
              <a:t>Implementation</a:t>
            </a:r>
            <a:endParaRPr/>
          </a:p>
        </p:txBody>
      </p:sp>
      <p:sp>
        <p:nvSpPr>
          <p:cNvPr id="268" name="Google Shape;268;p33"/>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269" name="Google Shape;269;p33"/>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23</a:t>
            </a:fld>
            <a:endParaRPr/>
          </a:p>
        </p:txBody>
      </p:sp>
      <p:pic>
        <p:nvPicPr>
          <p:cNvPr id="270" name="Google Shape;270;p33"/>
          <p:cNvPicPr preferRelativeResize="0"/>
          <p:nvPr/>
        </p:nvPicPr>
        <p:blipFill rotWithShape="1">
          <a:blip r:embed="rId3">
            <a:alphaModFix/>
          </a:blip>
          <a:srcRect/>
          <a:stretch/>
        </p:blipFill>
        <p:spPr>
          <a:xfrm>
            <a:off x="759175" y="1690826"/>
            <a:ext cx="7756186" cy="4360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4"/>
          <p:cNvSpPr txBox="1">
            <a:spLocks noGrp="1"/>
          </p:cNvSpPr>
          <p:nvPr>
            <p:ph type="title"/>
          </p:nvPr>
        </p:nvSpPr>
        <p:spPr>
          <a:xfrm>
            <a:off x="628650" y="-92075"/>
            <a:ext cx="7886700" cy="756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IN"/>
              <a:t>                                   Results</a:t>
            </a:r>
            <a:endParaRPr/>
          </a:p>
        </p:txBody>
      </p:sp>
      <p:sp>
        <p:nvSpPr>
          <p:cNvPr id="277" name="Google Shape;277;p34"/>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IN"/>
              <a:t>24</a:t>
            </a:fld>
            <a:endParaRPr/>
          </a:p>
        </p:txBody>
      </p:sp>
      <p:pic>
        <p:nvPicPr>
          <p:cNvPr id="278" name="Google Shape;278;p34"/>
          <p:cNvPicPr preferRelativeResize="0"/>
          <p:nvPr/>
        </p:nvPicPr>
        <p:blipFill rotWithShape="1">
          <a:blip r:embed="rId3">
            <a:alphaModFix/>
          </a:blip>
          <a:srcRect/>
          <a:stretch/>
        </p:blipFill>
        <p:spPr>
          <a:xfrm>
            <a:off x="938375" y="664825"/>
            <a:ext cx="3470900" cy="5855078"/>
          </a:xfrm>
          <a:prstGeom prst="rect">
            <a:avLst/>
          </a:prstGeom>
          <a:noFill/>
          <a:ln>
            <a:noFill/>
          </a:ln>
        </p:spPr>
      </p:pic>
      <p:pic>
        <p:nvPicPr>
          <p:cNvPr id="279" name="Google Shape;279;p34"/>
          <p:cNvPicPr preferRelativeResize="0"/>
          <p:nvPr/>
        </p:nvPicPr>
        <p:blipFill rotWithShape="1">
          <a:blip r:embed="rId4">
            <a:alphaModFix/>
          </a:blip>
          <a:srcRect/>
          <a:stretch/>
        </p:blipFill>
        <p:spPr>
          <a:xfrm>
            <a:off x="4409275" y="664825"/>
            <a:ext cx="3342499" cy="585507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628650" y="148600"/>
            <a:ext cx="7886700" cy="737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IN"/>
              <a:t>                                Results</a:t>
            </a:r>
            <a:endParaRPr/>
          </a:p>
        </p:txBody>
      </p:sp>
      <p:sp>
        <p:nvSpPr>
          <p:cNvPr id="286" name="Google Shape;286;p35"/>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IN"/>
              <a:t>25</a:t>
            </a:fld>
            <a:endParaRPr/>
          </a:p>
        </p:txBody>
      </p:sp>
      <p:pic>
        <p:nvPicPr>
          <p:cNvPr id="287" name="Google Shape;287;p35"/>
          <p:cNvPicPr preferRelativeResize="0"/>
          <p:nvPr/>
        </p:nvPicPr>
        <p:blipFill rotWithShape="1">
          <a:blip r:embed="rId3">
            <a:alphaModFix/>
          </a:blip>
          <a:srcRect/>
          <a:stretch/>
        </p:blipFill>
        <p:spPr>
          <a:xfrm>
            <a:off x="628650" y="1054250"/>
            <a:ext cx="3402425" cy="5667200"/>
          </a:xfrm>
          <a:prstGeom prst="rect">
            <a:avLst/>
          </a:prstGeom>
          <a:noFill/>
          <a:ln>
            <a:noFill/>
          </a:ln>
        </p:spPr>
      </p:pic>
      <p:pic>
        <p:nvPicPr>
          <p:cNvPr id="288" name="Google Shape;288;p35"/>
          <p:cNvPicPr preferRelativeResize="0"/>
          <p:nvPr/>
        </p:nvPicPr>
        <p:blipFill rotWithShape="1">
          <a:blip r:embed="rId4">
            <a:alphaModFix/>
          </a:blip>
          <a:srcRect/>
          <a:stretch/>
        </p:blipFill>
        <p:spPr>
          <a:xfrm>
            <a:off x="4572000" y="1054250"/>
            <a:ext cx="3481076" cy="5667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IN"/>
              <a:t>                   Results(Demonstration)</a:t>
            </a:r>
            <a:endParaRPr/>
          </a:p>
          <a:p>
            <a:pPr marL="0" lvl="0" indent="0" algn="l" rtl="0">
              <a:lnSpc>
                <a:spcPct val="90000"/>
              </a:lnSpc>
              <a:spcBef>
                <a:spcPts val="0"/>
              </a:spcBef>
              <a:spcAft>
                <a:spcPts val="0"/>
              </a:spcAft>
              <a:buSzPts val="1800"/>
              <a:buNone/>
            </a:pPr>
            <a:endParaRPr/>
          </a:p>
        </p:txBody>
      </p:sp>
      <p:sp>
        <p:nvSpPr>
          <p:cNvPr id="295" name="Google Shape;295;p36"/>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IN"/>
              <a:t>26</a:t>
            </a:fld>
            <a:endParaRPr/>
          </a:p>
        </p:txBody>
      </p:sp>
      <p:pic>
        <p:nvPicPr>
          <p:cNvPr id="296" name="Google Shape;296;p36" title="VID-20210523-WA0000.mp4">
            <a:hlinkClick r:id="rId3"/>
          </p:cNvPr>
          <p:cNvPicPr preferRelativeResize="0"/>
          <p:nvPr/>
        </p:nvPicPr>
        <p:blipFill rotWithShape="1">
          <a:blip r:embed="rId4">
            <a:alphaModFix/>
          </a:blip>
          <a:srcRect/>
          <a:stretch/>
        </p:blipFill>
        <p:spPr>
          <a:xfrm>
            <a:off x="942975" y="1585925"/>
            <a:ext cx="6557975" cy="4843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
                                        </p:tgtEl>
                                        <p:attrNameLst>
                                          <p:attrName>style.visibility</p:attrName>
                                        </p:attrNameLst>
                                      </p:cBhvr>
                                      <p:to>
                                        <p:strVal val="visible"/>
                                      </p:to>
                                    </p:set>
                                    <p:animEffect transition="in" filter="fade">
                                      <p:cBhvr>
                                        <p:cTn id="7" dur="10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7"/>
          <p:cNvSpPr txBox="1">
            <a:spLocks noGrp="1"/>
          </p:cNvSpPr>
          <p:nvPr>
            <p:ph type="title"/>
          </p:nvPr>
        </p:nvSpPr>
        <p:spPr>
          <a:xfrm>
            <a:off x="628650" y="365125"/>
            <a:ext cx="7886700" cy="820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IN"/>
              <a:t>                   Results(Demonstration)</a:t>
            </a:r>
            <a:endParaRPr/>
          </a:p>
        </p:txBody>
      </p:sp>
      <p:sp>
        <p:nvSpPr>
          <p:cNvPr id="303" name="Google Shape;303;p37"/>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IN"/>
              <a:t>27</a:t>
            </a:fld>
            <a:endParaRPr/>
          </a:p>
        </p:txBody>
      </p:sp>
      <p:pic>
        <p:nvPicPr>
          <p:cNvPr id="304" name="Google Shape;304;p37" title="WhatsApp Video 2021-05-24 at 7.27.51 AM.mp4">
            <a:hlinkClick r:id="rId3"/>
          </p:cNvPr>
          <p:cNvPicPr preferRelativeResize="0"/>
          <p:nvPr/>
        </p:nvPicPr>
        <p:blipFill rotWithShape="1">
          <a:blip r:embed="rId4">
            <a:alphaModFix/>
          </a:blip>
          <a:srcRect/>
          <a:stretch/>
        </p:blipFill>
        <p:spPr>
          <a:xfrm>
            <a:off x="1042975" y="1290750"/>
            <a:ext cx="2743200" cy="5259950"/>
          </a:xfrm>
          <a:prstGeom prst="rect">
            <a:avLst/>
          </a:prstGeom>
          <a:noFill/>
          <a:ln>
            <a:noFill/>
          </a:ln>
        </p:spPr>
      </p:pic>
      <p:pic>
        <p:nvPicPr>
          <p:cNvPr id="305" name="Google Shape;305;p37" title="WhatsApp Video 2021-05-24 at 7.48.40 AM.mp4">
            <a:hlinkClick r:id="rId5"/>
          </p:cNvPr>
          <p:cNvPicPr preferRelativeResize="0"/>
          <p:nvPr/>
        </p:nvPicPr>
        <p:blipFill rotWithShape="1">
          <a:blip r:embed="rId6">
            <a:alphaModFix/>
          </a:blip>
          <a:srcRect/>
          <a:stretch/>
        </p:blipFill>
        <p:spPr>
          <a:xfrm>
            <a:off x="4572000" y="1290750"/>
            <a:ext cx="2366975" cy="5155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4"/>
                                        </p:tgtEl>
                                        <p:attrNameLst>
                                          <p:attrName>style.visibility</p:attrName>
                                        </p:attrNameLst>
                                      </p:cBhvr>
                                      <p:to>
                                        <p:strVal val="visible"/>
                                      </p:to>
                                    </p:set>
                                    <p:animEffect transition="in" filter="fade">
                                      <p:cBhvr>
                                        <p:cTn id="7" dur="1000"/>
                                        <p:tgtEl>
                                          <p:spTgt spid="3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5"/>
                                        </p:tgtEl>
                                        <p:attrNameLst>
                                          <p:attrName>style.visibility</p:attrName>
                                        </p:attrNameLst>
                                      </p:cBhvr>
                                      <p:to>
                                        <p:strVal val="visible"/>
                                      </p:to>
                                    </p:set>
                                    <p:animEffect transition="in" filter="fade">
                                      <p:cBhvr>
                                        <p:cTn id="12" dur="1000"/>
                                        <p:tgtEl>
                                          <p:spTgt spid="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8"/>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IN"/>
              <a:t>                   Results(Demonstration)</a:t>
            </a:r>
            <a:endParaRPr/>
          </a:p>
          <a:p>
            <a:pPr marL="0" lvl="0" indent="0" algn="l" rtl="0">
              <a:lnSpc>
                <a:spcPct val="90000"/>
              </a:lnSpc>
              <a:spcBef>
                <a:spcPts val="0"/>
              </a:spcBef>
              <a:spcAft>
                <a:spcPts val="0"/>
              </a:spcAft>
              <a:buSzPts val="1800"/>
              <a:buNone/>
            </a:pPr>
            <a:endParaRPr/>
          </a:p>
        </p:txBody>
      </p:sp>
      <p:sp>
        <p:nvSpPr>
          <p:cNvPr id="312" name="Google Shape;312;p38"/>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IN"/>
              <a:t>28</a:t>
            </a:fld>
            <a:endParaRPr/>
          </a:p>
        </p:txBody>
      </p:sp>
      <p:pic>
        <p:nvPicPr>
          <p:cNvPr id="313" name="Google Shape;313;p38" title="VID-20210524-WA0000.mp4">
            <a:hlinkClick r:id="rId3"/>
          </p:cNvPr>
          <p:cNvPicPr preferRelativeResize="0"/>
          <p:nvPr/>
        </p:nvPicPr>
        <p:blipFill rotWithShape="1">
          <a:blip r:embed="rId4">
            <a:alphaModFix/>
          </a:blip>
          <a:srcRect/>
          <a:stretch/>
        </p:blipFill>
        <p:spPr>
          <a:xfrm>
            <a:off x="1328750" y="1898050"/>
            <a:ext cx="5915026" cy="4251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animEffect transition="in" filter="fade">
                                      <p:cBhvr>
                                        <p:cTn id="7" dur="1000"/>
                                        <p:tgtEl>
                                          <p:spTgt spid="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IN"/>
              <a:t>Timeline</a:t>
            </a:r>
            <a:endParaRPr/>
          </a:p>
        </p:txBody>
      </p:sp>
      <p:sp>
        <p:nvSpPr>
          <p:cNvPr id="320" name="Google Shape;320;p39"/>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IN"/>
              <a:t>29</a:t>
            </a:fld>
            <a:endParaRPr/>
          </a:p>
        </p:txBody>
      </p:sp>
      <p:pic>
        <p:nvPicPr>
          <p:cNvPr id="321" name="Google Shape;321;p39"/>
          <p:cNvPicPr preferRelativeResize="0"/>
          <p:nvPr/>
        </p:nvPicPr>
        <p:blipFill rotWithShape="1">
          <a:blip r:embed="rId3">
            <a:alphaModFix/>
          </a:blip>
          <a:srcRect/>
          <a:stretch/>
        </p:blipFill>
        <p:spPr>
          <a:xfrm>
            <a:off x="0" y="2620879"/>
            <a:ext cx="9144003" cy="2139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E0801A-EBE7-4EB3-92A7-60139D3FD3B7}"/>
              </a:ext>
            </a:extLst>
          </p:cNvPr>
          <p:cNvSpPr txBox="1"/>
          <p:nvPr/>
        </p:nvSpPr>
        <p:spPr>
          <a:xfrm>
            <a:off x="3284982" y="452842"/>
            <a:ext cx="5232654" cy="126187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200" kern="1200" dirty="0">
                <a:solidFill>
                  <a:schemeClr val="bg1"/>
                </a:solidFill>
                <a:latin typeface="+mj-lt"/>
                <a:ea typeface="+mj-ea"/>
                <a:cs typeface="+mj-cs"/>
              </a:rPr>
              <a:t>IMMERSIVE TECHNOLOGY</a:t>
            </a:r>
          </a:p>
        </p:txBody>
      </p:sp>
      <p:pic>
        <p:nvPicPr>
          <p:cNvPr id="1026" name="Picture 2" descr="The difference between Augmented Reality,Virtual Reality and Mixed Reality  | by Aman Kumar Soni | Medium">
            <a:extLst>
              <a:ext uri="{FF2B5EF4-FFF2-40B4-BE49-F238E27FC236}">
                <a16:creationId xmlns:a16="http://schemas.microsoft.com/office/drawing/2014/main" id="{B4B32F25-E371-4FF9-8FBD-A8E0DB3A4CD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3120" y="2150036"/>
            <a:ext cx="7477760" cy="420624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3543C04-5E05-446F-B09C-DE7533D14886}"/>
              </a:ext>
            </a:extLst>
          </p:cNvPr>
          <p:cNvSpPr>
            <a:spLocks noGrp="1"/>
          </p:cNvSpPr>
          <p:nvPr>
            <p:ph type="sldNum" sz="quarter" idx="12"/>
          </p:nvPr>
        </p:nvSpPr>
        <p:spPr>
          <a:xfrm>
            <a:off x="6457950" y="6501384"/>
            <a:ext cx="20574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z="1200" kern="1200">
                <a:solidFill>
                  <a:schemeClr val="tx1">
                    <a:lumMod val="75000"/>
                    <a:lumOff val="25000"/>
                    <a:alpha val="80000"/>
                  </a:schemeClr>
                </a:solidFill>
                <a:latin typeface="+mn-lt"/>
                <a:ea typeface="+mn-ea"/>
                <a:cs typeface="+mn-cs"/>
              </a:rPr>
              <a:pPr lvl="0" indent="0">
                <a:spcBef>
                  <a:spcPts val="0"/>
                </a:spcBef>
                <a:spcAft>
                  <a:spcPts val="600"/>
                </a:spcAft>
                <a:buNone/>
              </a:pPr>
              <a:t>3</a:t>
            </a:fld>
            <a:endParaRPr lang="en-US" sz="1200" kern="1200">
              <a:solidFill>
                <a:schemeClr val="tx1">
                  <a:lumMod val="75000"/>
                  <a:lumOff val="25000"/>
                  <a:alpha val="80000"/>
                </a:schemeClr>
              </a:solidFill>
              <a:latin typeface="+mn-lt"/>
              <a:ea typeface="+mn-ea"/>
              <a:cs typeface="+mn-cs"/>
            </a:endParaRPr>
          </a:p>
        </p:txBody>
      </p:sp>
    </p:spTree>
    <p:extLst>
      <p:ext uri="{BB962C8B-B14F-4D97-AF65-F5344CB8AC3E}">
        <p14:creationId xmlns:p14="http://schemas.microsoft.com/office/powerpoint/2010/main" val="1522243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IN"/>
              <a:t>CONCLUSION</a:t>
            </a:r>
            <a:endParaRPr/>
          </a:p>
        </p:txBody>
      </p:sp>
      <p:sp>
        <p:nvSpPr>
          <p:cNvPr id="327" name="Google Shape;327;p40"/>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p>
            <a:pPr marL="171450" lvl="0" indent="-171450" algn="l" rtl="0">
              <a:lnSpc>
                <a:spcPct val="90000"/>
              </a:lnSpc>
              <a:spcBef>
                <a:spcPts val="0"/>
              </a:spcBef>
              <a:spcAft>
                <a:spcPts val="0"/>
              </a:spcAft>
              <a:buClr>
                <a:schemeClr val="dk1"/>
              </a:buClr>
              <a:buSzPts val="2100"/>
              <a:buChar char="•"/>
            </a:pPr>
            <a:r>
              <a:rPr lang="en-IN"/>
              <a:t>We conclude that our project will be an enhancement all the other products in the field of AR for architects and interior designers with ease to use features by utilizing the current technology with cost efficiency. </a:t>
            </a:r>
            <a:endParaRPr/>
          </a:p>
        </p:txBody>
      </p:sp>
      <p:sp>
        <p:nvSpPr>
          <p:cNvPr id="328" name="Google Shape;328;p4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329" name="Google Shape;329;p4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IN"/>
              <a:t>Survey Paper Title</a:t>
            </a:r>
            <a:endParaRPr/>
          </a:p>
        </p:txBody>
      </p:sp>
      <p:sp>
        <p:nvSpPr>
          <p:cNvPr id="336" name="Google Shape;336;p41"/>
          <p:cNvSpPr txBox="1">
            <a:spLocks noGrp="1"/>
          </p:cNvSpPr>
          <p:nvPr>
            <p:ph type="body" idx="1"/>
          </p:nvPr>
        </p:nvSpPr>
        <p:spPr>
          <a:xfrm>
            <a:off x="628650" y="1438825"/>
            <a:ext cx="7886700" cy="4351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750"/>
              </a:spcBef>
              <a:spcAft>
                <a:spcPts val="0"/>
              </a:spcAft>
              <a:buSzPts val="1800"/>
              <a:buNone/>
            </a:pPr>
            <a:r>
              <a:rPr lang="en-IN" sz="3200" i="1"/>
              <a:t>“Use of AR in Construction“</a:t>
            </a:r>
            <a:endParaRPr sz="3200" i="1"/>
          </a:p>
        </p:txBody>
      </p:sp>
      <p:sp>
        <p:nvSpPr>
          <p:cNvPr id="337" name="Google Shape;337;p41"/>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I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2"/>
          <p:cNvSpPr txBox="1">
            <a:spLocks noGrp="1"/>
          </p:cNvSpPr>
          <p:nvPr>
            <p:ph type="title"/>
          </p:nvPr>
        </p:nvSpPr>
        <p:spPr>
          <a:xfrm>
            <a:off x="609600" y="152401"/>
            <a:ext cx="78867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IN"/>
              <a:t>                           References</a:t>
            </a:r>
            <a:endParaRPr/>
          </a:p>
        </p:txBody>
      </p:sp>
      <p:sp>
        <p:nvSpPr>
          <p:cNvPr id="343" name="Google Shape;343;p42"/>
          <p:cNvSpPr txBox="1">
            <a:spLocks noGrp="1"/>
          </p:cNvSpPr>
          <p:nvPr>
            <p:ph type="body" idx="1"/>
          </p:nvPr>
        </p:nvSpPr>
        <p:spPr>
          <a:xfrm>
            <a:off x="618212" y="1825625"/>
            <a:ext cx="8220727" cy="4351338"/>
          </a:xfrm>
          <a:prstGeom prst="rect">
            <a:avLst/>
          </a:prstGeom>
          <a:noFill/>
          <a:ln>
            <a:noFill/>
          </a:ln>
        </p:spPr>
        <p:txBody>
          <a:bodyPr spcFirstLastPara="1" wrap="square" lIns="91425" tIns="45700" rIns="91425" bIns="45700" anchor="t" anchorCtr="0">
            <a:normAutofit/>
          </a:bodyPr>
          <a:lstStyle/>
          <a:p>
            <a:pPr marL="171450" lvl="0" indent="-171450" algn="l" rtl="0">
              <a:lnSpc>
                <a:spcPct val="90000"/>
              </a:lnSpc>
              <a:spcBef>
                <a:spcPts val="0"/>
              </a:spcBef>
              <a:spcAft>
                <a:spcPts val="0"/>
              </a:spcAft>
              <a:buClr>
                <a:schemeClr val="dk1"/>
              </a:buClr>
              <a:buSzPts val="2100"/>
              <a:buChar char="•"/>
            </a:pPr>
            <a:r>
              <a:rPr lang="en-IN"/>
              <a:t>Virtual Reality Practice in Architecture Design; Ping Su, Shuo Wang</a:t>
            </a:r>
            <a:endParaRPr/>
          </a:p>
          <a:p>
            <a:pPr marL="171450" lvl="0" indent="-171450" algn="l" rtl="0">
              <a:lnSpc>
                <a:spcPct val="90000"/>
              </a:lnSpc>
              <a:spcBef>
                <a:spcPts val="750"/>
              </a:spcBef>
              <a:spcAft>
                <a:spcPts val="0"/>
              </a:spcAft>
              <a:buClr>
                <a:schemeClr val="dk1"/>
              </a:buClr>
              <a:buSzPts val="2100"/>
              <a:buChar char="•"/>
            </a:pPr>
            <a:r>
              <a:rPr lang="en-IN"/>
              <a:t>AR Interior Designer: Automatic Furniture Arrangement using Spatial and Functional Relationships; Jeff K.T. Tang , Wan-Man, Lau -Kit Chan, Kwok-Ho </a:t>
            </a:r>
            <a:endParaRPr/>
          </a:p>
          <a:p>
            <a:pPr marL="171450" lvl="0" indent="-171450" algn="l" rtl="0">
              <a:lnSpc>
                <a:spcPct val="90000"/>
              </a:lnSpc>
              <a:spcBef>
                <a:spcPts val="750"/>
              </a:spcBef>
              <a:spcAft>
                <a:spcPts val="0"/>
              </a:spcAft>
              <a:buClr>
                <a:schemeClr val="dk1"/>
              </a:buClr>
              <a:buSzPts val="2100"/>
              <a:buChar char="•"/>
            </a:pPr>
            <a:r>
              <a:rPr lang="en-IN"/>
              <a:t>Approach to The Interior Design using Augmented Reality Technology ;Jiang Hui</a:t>
            </a:r>
            <a:endParaRPr/>
          </a:p>
          <a:p>
            <a:pPr marL="171450" lvl="0" indent="-171450" algn="l" rtl="0">
              <a:lnSpc>
                <a:spcPct val="90000"/>
              </a:lnSpc>
              <a:spcBef>
                <a:spcPts val="750"/>
              </a:spcBef>
              <a:spcAft>
                <a:spcPts val="0"/>
              </a:spcAft>
              <a:buClr>
                <a:schemeClr val="dk1"/>
              </a:buClr>
              <a:buSzPts val="2100"/>
              <a:buChar char="•"/>
            </a:pPr>
            <a:r>
              <a:rPr lang="en-IN"/>
              <a:t>Interior Design using Augmented Reality Environment;   Kalyani Pampattiwar, Akshay Adiyodi , Manasvini Agrahara , Pankaj Gamnani1 </a:t>
            </a:r>
            <a:endParaRPr/>
          </a:p>
          <a:p>
            <a:pPr marL="171450" lvl="0" indent="-171450" algn="l" rtl="0">
              <a:lnSpc>
                <a:spcPct val="90000"/>
              </a:lnSpc>
              <a:spcBef>
                <a:spcPts val="750"/>
              </a:spcBef>
              <a:spcAft>
                <a:spcPts val="0"/>
              </a:spcAft>
              <a:buClr>
                <a:schemeClr val="dk1"/>
              </a:buClr>
              <a:buSzPts val="2100"/>
              <a:buChar char="•"/>
            </a:pPr>
            <a:r>
              <a:rPr lang="en-IN"/>
              <a:t>Augmented Reality Application for Architects and interior designers: Interno A cost effective solution; SidraNasir , Mohammad Noman Zahid,Talha Ahmed Khan , Kushsairy Kadir, Sheroz Khan</a:t>
            </a:r>
            <a:endParaRPr/>
          </a:p>
          <a:p>
            <a:pPr marL="171450" lvl="0" indent="-38100" algn="l" rtl="0">
              <a:lnSpc>
                <a:spcPct val="90000"/>
              </a:lnSpc>
              <a:spcBef>
                <a:spcPts val="750"/>
              </a:spcBef>
              <a:spcAft>
                <a:spcPts val="0"/>
              </a:spcAft>
              <a:buClr>
                <a:schemeClr val="dk1"/>
              </a:buClr>
              <a:buSzPts val="2100"/>
              <a:buNone/>
            </a:pPr>
            <a:endParaRPr/>
          </a:p>
          <a:p>
            <a:pPr marL="171450" lvl="0" indent="-38100" algn="l" rtl="0">
              <a:lnSpc>
                <a:spcPct val="90000"/>
              </a:lnSpc>
              <a:spcBef>
                <a:spcPts val="750"/>
              </a:spcBef>
              <a:spcAft>
                <a:spcPts val="0"/>
              </a:spcAft>
              <a:buClr>
                <a:schemeClr val="dk1"/>
              </a:buClr>
              <a:buSzPts val="2100"/>
              <a:buNone/>
            </a:pPr>
            <a:endParaRPr/>
          </a:p>
          <a:p>
            <a:pPr marL="171450" lvl="0" indent="-38100" algn="l" rtl="0">
              <a:lnSpc>
                <a:spcPct val="90000"/>
              </a:lnSpc>
              <a:spcBef>
                <a:spcPts val="750"/>
              </a:spcBef>
              <a:spcAft>
                <a:spcPts val="0"/>
              </a:spcAft>
              <a:buClr>
                <a:schemeClr val="dk1"/>
              </a:buClr>
              <a:buSzPts val="2100"/>
              <a:buNone/>
            </a:pPr>
            <a:endParaRPr/>
          </a:p>
        </p:txBody>
      </p:sp>
      <p:sp>
        <p:nvSpPr>
          <p:cNvPr id="344" name="Google Shape;344;p4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345" name="Google Shape;345;p4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IN"/>
              <a:t>References</a:t>
            </a:r>
            <a:endParaRPr/>
          </a:p>
        </p:txBody>
      </p:sp>
      <p:sp>
        <p:nvSpPr>
          <p:cNvPr id="351" name="Google Shape;351;p43"/>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p>
            <a:pPr marL="171450" lvl="0" indent="-171450" algn="l" rtl="0">
              <a:lnSpc>
                <a:spcPct val="90000"/>
              </a:lnSpc>
              <a:spcBef>
                <a:spcPts val="0"/>
              </a:spcBef>
              <a:spcAft>
                <a:spcPts val="0"/>
              </a:spcAft>
              <a:buClr>
                <a:schemeClr val="dk1"/>
              </a:buClr>
              <a:buSzPts val="2100"/>
              <a:buChar char="•"/>
            </a:pPr>
            <a:r>
              <a:rPr lang="en-IN"/>
              <a:t>B. Cvetkoska, N. Marina, D. C. Bogatinoska, and Z. Mitreski, "Smart mirror E-health assistant — Posture analyze algorithm proposed model for upright posture," IEEE EUROCON 2017 -17th International Conference on Smart Technologies, Ohrid, 2017, pp. 507-512. 2. </a:t>
            </a:r>
            <a:endParaRPr/>
          </a:p>
          <a:p>
            <a:pPr marL="171450" lvl="0" indent="-171450" algn="l" rtl="0">
              <a:lnSpc>
                <a:spcPct val="90000"/>
              </a:lnSpc>
              <a:spcBef>
                <a:spcPts val="750"/>
              </a:spcBef>
              <a:spcAft>
                <a:spcPts val="0"/>
              </a:spcAft>
              <a:buClr>
                <a:schemeClr val="dk1"/>
              </a:buClr>
              <a:buSzPts val="2100"/>
              <a:buChar char="•"/>
            </a:pPr>
            <a:r>
              <a:rPr lang="en-IN"/>
              <a:t>D. Gold, D. Sollinger and Indratmo, "SmartReflect: A modular smart mirror application platform," 2016 IEEE 7th Annual Information Technology, Electronics and Mobile Communication Conference (IEMCON), Vancouver, BC, 2016, pp. 1-7. 3. </a:t>
            </a:r>
            <a:endParaRPr/>
          </a:p>
          <a:p>
            <a:pPr marL="171450" lvl="0" indent="-171450" algn="l" rtl="0">
              <a:lnSpc>
                <a:spcPct val="90000"/>
              </a:lnSpc>
              <a:spcBef>
                <a:spcPts val="750"/>
              </a:spcBef>
              <a:spcAft>
                <a:spcPts val="0"/>
              </a:spcAft>
              <a:buClr>
                <a:schemeClr val="dk1"/>
              </a:buClr>
              <a:buSzPts val="2100"/>
              <a:buChar char="•"/>
            </a:pPr>
            <a:r>
              <a:rPr lang="en-IN"/>
              <a:t>M. Rodriguez-Martinez et al., "Smart Mirrors: peer-to-peer Web services for publishing electronic documents," 14th International Workshop Research Issues on Data Engineering: Web Services for eCommerce and e-Government Applications, 2004. Proceedings., 2004, pp. 121-128.</a:t>
            </a:r>
            <a:endParaRPr/>
          </a:p>
        </p:txBody>
      </p:sp>
      <p:sp>
        <p:nvSpPr>
          <p:cNvPr id="352" name="Google Shape;352;p4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353" name="Google Shape;353;p4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4"/>
          <p:cNvSpPr txBox="1">
            <a:spLocks noGrp="1"/>
          </p:cNvSpPr>
          <p:nvPr>
            <p:ph type="title"/>
          </p:nvPr>
        </p:nvSpPr>
        <p:spPr>
          <a:xfrm>
            <a:off x="628650" y="2765948"/>
            <a:ext cx="78867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500"/>
              <a:buFont typeface="Calibri"/>
              <a:buNone/>
            </a:pPr>
            <a:r>
              <a:rPr lang="en-IN" sz="4500"/>
              <a:t>THANK YOU</a:t>
            </a:r>
            <a:endParaRPr/>
          </a:p>
        </p:txBody>
      </p:sp>
      <p:sp>
        <p:nvSpPr>
          <p:cNvPr id="359" name="Google Shape;359;p4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360" name="Google Shape;360;p4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34</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C71BF317-1B3D-48EE-983C-67E5750BFE05}"/>
              </a:ext>
            </a:extLst>
          </p:cNvPr>
          <p:cNvPicPr>
            <a:picLocks noChangeAspect="1"/>
          </p:cNvPicPr>
          <p:nvPr/>
        </p:nvPicPr>
        <p:blipFill rotWithShape="1">
          <a:blip r:embed="rId2"/>
          <a:srcRect r="3833" b="-1"/>
          <a:stretch/>
        </p:blipFill>
        <p:spPr>
          <a:xfrm>
            <a:off x="152613" y="2094150"/>
            <a:ext cx="4400650" cy="297446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8" name="Picture 7" descr="A picture containing grass, outdoor&#10;&#10;Description automatically generated">
            <a:extLst>
              <a:ext uri="{FF2B5EF4-FFF2-40B4-BE49-F238E27FC236}">
                <a16:creationId xmlns:a16="http://schemas.microsoft.com/office/drawing/2014/main" id="{E31F3D40-A4DD-44EE-ABD3-835279564F97}"/>
              </a:ext>
            </a:extLst>
          </p:cNvPr>
          <p:cNvPicPr>
            <a:picLocks noChangeAspect="1"/>
          </p:cNvPicPr>
          <p:nvPr/>
        </p:nvPicPr>
        <p:blipFill rotWithShape="1">
          <a:blip r:embed="rId3"/>
          <a:srcRect l="8687" r="18854" b="1"/>
          <a:stretch/>
        </p:blipFill>
        <p:spPr>
          <a:xfrm>
            <a:off x="4645711" y="2669685"/>
            <a:ext cx="4400650" cy="2398926"/>
          </a:xfrm>
          <a:custGeom>
            <a:avLst/>
            <a:gdLst>
              <a:gd name="connsiteX0" fmla="*/ 0 w 4400650"/>
              <a:gd name="connsiteY0" fmla="*/ 0 h 2398926"/>
              <a:gd name="connsiteX1" fmla="*/ 462068 w 4400650"/>
              <a:gd name="connsiteY1" fmla="*/ 0 h 2398926"/>
              <a:gd name="connsiteX2" fmla="*/ 1100163 w 4400650"/>
              <a:gd name="connsiteY2" fmla="*/ 0 h 2398926"/>
              <a:gd name="connsiteX3" fmla="*/ 1738257 w 4400650"/>
              <a:gd name="connsiteY3" fmla="*/ 0 h 2398926"/>
              <a:gd name="connsiteX4" fmla="*/ 2200325 w 4400650"/>
              <a:gd name="connsiteY4" fmla="*/ 0 h 2398926"/>
              <a:gd name="connsiteX5" fmla="*/ 2706400 w 4400650"/>
              <a:gd name="connsiteY5" fmla="*/ 0 h 2398926"/>
              <a:gd name="connsiteX6" fmla="*/ 3256481 w 4400650"/>
              <a:gd name="connsiteY6" fmla="*/ 0 h 2398926"/>
              <a:gd name="connsiteX7" fmla="*/ 3806562 w 4400650"/>
              <a:gd name="connsiteY7" fmla="*/ 0 h 2398926"/>
              <a:gd name="connsiteX8" fmla="*/ 4400650 w 4400650"/>
              <a:gd name="connsiteY8" fmla="*/ 0 h 2398926"/>
              <a:gd name="connsiteX9" fmla="*/ 4400650 w 4400650"/>
              <a:gd name="connsiteY9" fmla="*/ 623721 h 2398926"/>
              <a:gd name="connsiteX10" fmla="*/ 4400650 w 4400650"/>
              <a:gd name="connsiteY10" fmla="*/ 1199463 h 2398926"/>
              <a:gd name="connsiteX11" fmla="*/ 4400650 w 4400650"/>
              <a:gd name="connsiteY11" fmla="*/ 1823184 h 2398926"/>
              <a:gd name="connsiteX12" fmla="*/ 4400650 w 4400650"/>
              <a:gd name="connsiteY12" fmla="*/ 2398926 h 2398926"/>
              <a:gd name="connsiteX13" fmla="*/ 3806562 w 4400650"/>
              <a:gd name="connsiteY13" fmla="*/ 2398926 h 2398926"/>
              <a:gd name="connsiteX14" fmla="*/ 3388501 w 4400650"/>
              <a:gd name="connsiteY14" fmla="*/ 2398926 h 2398926"/>
              <a:gd name="connsiteX15" fmla="*/ 2926432 w 4400650"/>
              <a:gd name="connsiteY15" fmla="*/ 2398926 h 2398926"/>
              <a:gd name="connsiteX16" fmla="*/ 2376351 w 4400650"/>
              <a:gd name="connsiteY16" fmla="*/ 2398926 h 2398926"/>
              <a:gd name="connsiteX17" fmla="*/ 1738257 w 4400650"/>
              <a:gd name="connsiteY17" fmla="*/ 2398926 h 2398926"/>
              <a:gd name="connsiteX18" fmla="*/ 1320195 w 4400650"/>
              <a:gd name="connsiteY18" fmla="*/ 2398926 h 2398926"/>
              <a:gd name="connsiteX19" fmla="*/ 726107 w 4400650"/>
              <a:gd name="connsiteY19" fmla="*/ 2398926 h 2398926"/>
              <a:gd name="connsiteX20" fmla="*/ 0 w 4400650"/>
              <a:gd name="connsiteY20" fmla="*/ 2398926 h 2398926"/>
              <a:gd name="connsiteX21" fmla="*/ 0 w 4400650"/>
              <a:gd name="connsiteY21" fmla="*/ 1847173 h 2398926"/>
              <a:gd name="connsiteX22" fmla="*/ 0 w 4400650"/>
              <a:gd name="connsiteY22" fmla="*/ 1271431 h 2398926"/>
              <a:gd name="connsiteX23" fmla="*/ 0 w 4400650"/>
              <a:gd name="connsiteY23" fmla="*/ 623721 h 2398926"/>
              <a:gd name="connsiteX24" fmla="*/ 0 w 4400650"/>
              <a:gd name="connsiteY24" fmla="*/ 0 h 23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00650" h="2398926" fill="none" extrusionOk="0">
                <a:moveTo>
                  <a:pt x="0" y="0"/>
                </a:moveTo>
                <a:cubicBezTo>
                  <a:pt x="121969" y="-19938"/>
                  <a:pt x="235814" y="27410"/>
                  <a:pt x="462068" y="0"/>
                </a:cubicBezTo>
                <a:cubicBezTo>
                  <a:pt x="688322" y="-27410"/>
                  <a:pt x="880994" y="55310"/>
                  <a:pt x="1100163" y="0"/>
                </a:cubicBezTo>
                <a:cubicBezTo>
                  <a:pt x="1319332" y="-55310"/>
                  <a:pt x="1446482" y="58780"/>
                  <a:pt x="1738257" y="0"/>
                </a:cubicBezTo>
                <a:cubicBezTo>
                  <a:pt x="2030032" y="-58780"/>
                  <a:pt x="2069529" y="45984"/>
                  <a:pt x="2200325" y="0"/>
                </a:cubicBezTo>
                <a:cubicBezTo>
                  <a:pt x="2331121" y="-45984"/>
                  <a:pt x="2503827" y="11919"/>
                  <a:pt x="2706400" y="0"/>
                </a:cubicBezTo>
                <a:cubicBezTo>
                  <a:pt x="2908973" y="-11919"/>
                  <a:pt x="3116828" y="14588"/>
                  <a:pt x="3256481" y="0"/>
                </a:cubicBezTo>
                <a:cubicBezTo>
                  <a:pt x="3396134" y="-14588"/>
                  <a:pt x="3548617" y="61993"/>
                  <a:pt x="3806562" y="0"/>
                </a:cubicBezTo>
                <a:cubicBezTo>
                  <a:pt x="4064507" y="-61993"/>
                  <a:pt x="4205525" y="36445"/>
                  <a:pt x="4400650" y="0"/>
                </a:cubicBezTo>
                <a:cubicBezTo>
                  <a:pt x="4429155" y="261896"/>
                  <a:pt x="4348866" y="322865"/>
                  <a:pt x="4400650" y="623721"/>
                </a:cubicBezTo>
                <a:cubicBezTo>
                  <a:pt x="4452434" y="924577"/>
                  <a:pt x="4380145" y="969986"/>
                  <a:pt x="4400650" y="1199463"/>
                </a:cubicBezTo>
                <a:cubicBezTo>
                  <a:pt x="4421155" y="1428940"/>
                  <a:pt x="4363801" y="1668124"/>
                  <a:pt x="4400650" y="1823184"/>
                </a:cubicBezTo>
                <a:cubicBezTo>
                  <a:pt x="4437499" y="1978244"/>
                  <a:pt x="4352964" y="2262229"/>
                  <a:pt x="4400650" y="2398926"/>
                </a:cubicBezTo>
                <a:cubicBezTo>
                  <a:pt x="4186274" y="2458829"/>
                  <a:pt x="3935688" y="2368741"/>
                  <a:pt x="3806562" y="2398926"/>
                </a:cubicBezTo>
                <a:cubicBezTo>
                  <a:pt x="3677436" y="2429111"/>
                  <a:pt x="3587584" y="2353238"/>
                  <a:pt x="3388501" y="2398926"/>
                </a:cubicBezTo>
                <a:cubicBezTo>
                  <a:pt x="3189418" y="2444614"/>
                  <a:pt x="3156736" y="2382979"/>
                  <a:pt x="2926432" y="2398926"/>
                </a:cubicBezTo>
                <a:cubicBezTo>
                  <a:pt x="2696128" y="2414873"/>
                  <a:pt x="2628619" y="2382721"/>
                  <a:pt x="2376351" y="2398926"/>
                </a:cubicBezTo>
                <a:cubicBezTo>
                  <a:pt x="2124083" y="2415131"/>
                  <a:pt x="2020449" y="2389598"/>
                  <a:pt x="1738257" y="2398926"/>
                </a:cubicBezTo>
                <a:cubicBezTo>
                  <a:pt x="1456065" y="2408254"/>
                  <a:pt x="1454644" y="2390726"/>
                  <a:pt x="1320195" y="2398926"/>
                </a:cubicBezTo>
                <a:cubicBezTo>
                  <a:pt x="1185746" y="2407126"/>
                  <a:pt x="966900" y="2361553"/>
                  <a:pt x="726107" y="2398926"/>
                </a:cubicBezTo>
                <a:cubicBezTo>
                  <a:pt x="485314" y="2436299"/>
                  <a:pt x="186823" y="2314311"/>
                  <a:pt x="0" y="2398926"/>
                </a:cubicBezTo>
                <a:cubicBezTo>
                  <a:pt x="-35055" y="2234619"/>
                  <a:pt x="26187" y="2040542"/>
                  <a:pt x="0" y="1847173"/>
                </a:cubicBezTo>
                <a:cubicBezTo>
                  <a:pt x="-26187" y="1653804"/>
                  <a:pt x="31360" y="1423635"/>
                  <a:pt x="0" y="1271431"/>
                </a:cubicBezTo>
                <a:cubicBezTo>
                  <a:pt x="-31360" y="1119227"/>
                  <a:pt x="76140" y="848100"/>
                  <a:pt x="0" y="623721"/>
                </a:cubicBezTo>
                <a:cubicBezTo>
                  <a:pt x="-76140" y="399342"/>
                  <a:pt x="22986" y="284746"/>
                  <a:pt x="0" y="0"/>
                </a:cubicBezTo>
                <a:close/>
              </a:path>
              <a:path w="4400650" h="2398926" stroke="0" extrusionOk="0">
                <a:moveTo>
                  <a:pt x="0" y="0"/>
                </a:moveTo>
                <a:cubicBezTo>
                  <a:pt x="154703" y="-2592"/>
                  <a:pt x="230791" y="29275"/>
                  <a:pt x="418062" y="0"/>
                </a:cubicBezTo>
                <a:cubicBezTo>
                  <a:pt x="605333" y="-29275"/>
                  <a:pt x="850062" y="42440"/>
                  <a:pt x="1012150" y="0"/>
                </a:cubicBezTo>
                <a:cubicBezTo>
                  <a:pt x="1174238" y="-42440"/>
                  <a:pt x="1365112" y="15535"/>
                  <a:pt x="1650244" y="0"/>
                </a:cubicBezTo>
                <a:cubicBezTo>
                  <a:pt x="1935376" y="-15535"/>
                  <a:pt x="1900211" y="44482"/>
                  <a:pt x="2112312" y="0"/>
                </a:cubicBezTo>
                <a:cubicBezTo>
                  <a:pt x="2324413" y="-44482"/>
                  <a:pt x="2539110" y="59752"/>
                  <a:pt x="2662393" y="0"/>
                </a:cubicBezTo>
                <a:cubicBezTo>
                  <a:pt x="2785676" y="-59752"/>
                  <a:pt x="3045274" y="20370"/>
                  <a:pt x="3212475" y="0"/>
                </a:cubicBezTo>
                <a:cubicBezTo>
                  <a:pt x="3379676" y="-20370"/>
                  <a:pt x="3430891" y="47063"/>
                  <a:pt x="3630536" y="0"/>
                </a:cubicBezTo>
                <a:cubicBezTo>
                  <a:pt x="3830181" y="-47063"/>
                  <a:pt x="4117238" y="80038"/>
                  <a:pt x="4400650" y="0"/>
                </a:cubicBezTo>
                <a:cubicBezTo>
                  <a:pt x="4402392" y="181305"/>
                  <a:pt x="4396001" y="325198"/>
                  <a:pt x="4400650" y="551753"/>
                </a:cubicBezTo>
                <a:cubicBezTo>
                  <a:pt x="4405299" y="778308"/>
                  <a:pt x="4381751" y="916509"/>
                  <a:pt x="4400650" y="1175474"/>
                </a:cubicBezTo>
                <a:cubicBezTo>
                  <a:pt x="4419549" y="1434439"/>
                  <a:pt x="4348254" y="1468152"/>
                  <a:pt x="4400650" y="1727227"/>
                </a:cubicBezTo>
                <a:cubicBezTo>
                  <a:pt x="4453046" y="1986302"/>
                  <a:pt x="4367687" y="2152606"/>
                  <a:pt x="4400650" y="2398926"/>
                </a:cubicBezTo>
                <a:cubicBezTo>
                  <a:pt x="4179796" y="2403136"/>
                  <a:pt x="4013216" y="2347890"/>
                  <a:pt x="3850569" y="2398926"/>
                </a:cubicBezTo>
                <a:cubicBezTo>
                  <a:pt x="3687922" y="2449962"/>
                  <a:pt x="3516428" y="2348540"/>
                  <a:pt x="3212475" y="2398926"/>
                </a:cubicBezTo>
                <a:cubicBezTo>
                  <a:pt x="2908522" y="2449312"/>
                  <a:pt x="2778493" y="2371156"/>
                  <a:pt x="2574380" y="2398926"/>
                </a:cubicBezTo>
                <a:cubicBezTo>
                  <a:pt x="2370267" y="2426696"/>
                  <a:pt x="2351631" y="2372743"/>
                  <a:pt x="2156319" y="2398926"/>
                </a:cubicBezTo>
                <a:cubicBezTo>
                  <a:pt x="1961007" y="2425109"/>
                  <a:pt x="1832779" y="2347565"/>
                  <a:pt x="1650244" y="2398926"/>
                </a:cubicBezTo>
                <a:cubicBezTo>
                  <a:pt x="1467710" y="2450287"/>
                  <a:pt x="1336278" y="2360322"/>
                  <a:pt x="1232182" y="2398926"/>
                </a:cubicBezTo>
                <a:cubicBezTo>
                  <a:pt x="1128086" y="2437530"/>
                  <a:pt x="823664" y="2350223"/>
                  <a:pt x="594088" y="2398926"/>
                </a:cubicBezTo>
                <a:cubicBezTo>
                  <a:pt x="364512" y="2447629"/>
                  <a:pt x="219353" y="2347649"/>
                  <a:pt x="0" y="2398926"/>
                </a:cubicBezTo>
                <a:cubicBezTo>
                  <a:pt x="-25264" y="2263249"/>
                  <a:pt x="29365" y="2027101"/>
                  <a:pt x="0" y="1871162"/>
                </a:cubicBezTo>
                <a:cubicBezTo>
                  <a:pt x="-29365" y="1715223"/>
                  <a:pt x="8697" y="1408523"/>
                  <a:pt x="0" y="1271431"/>
                </a:cubicBezTo>
                <a:cubicBezTo>
                  <a:pt x="-8697" y="1134339"/>
                  <a:pt x="68051" y="890943"/>
                  <a:pt x="0" y="695689"/>
                </a:cubicBezTo>
                <a:cubicBezTo>
                  <a:pt x="-68051" y="500435"/>
                  <a:pt x="34029" y="332595"/>
                  <a:pt x="0" y="0"/>
                </a:cubicBezTo>
                <a:close/>
              </a:path>
            </a:pathLst>
          </a:custGeom>
          <a:ln w="76200">
            <a:solidFill>
              <a:srgbClr val="00B0F0"/>
            </a:solidFill>
            <a:extLst>
              <a:ext uri="{C807C97D-BFC1-408E-A445-0C87EB9F89A2}">
                <ask:lineSketchStyleProps xmlns:ask="http://schemas.microsoft.com/office/drawing/2018/sketchyshapes" sd="2636028658">
                  <a:prstGeom prst="rect">
                    <a:avLst/>
                  </a:prstGeom>
                  <ask:type>
                    <ask:lineSketchScribble/>
                  </ask:type>
                </ask:lineSketchStyleProps>
              </a:ext>
            </a:extLst>
          </a:ln>
        </p:spPr>
      </p:pic>
      <p:sp>
        <p:nvSpPr>
          <p:cNvPr id="4" name="Slide Number Placeholder 3">
            <a:extLst>
              <a:ext uri="{FF2B5EF4-FFF2-40B4-BE49-F238E27FC236}">
                <a16:creationId xmlns:a16="http://schemas.microsoft.com/office/drawing/2014/main" id="{8FDD2CB6-2184-4DA3-917D-D53C51DDD5C6}"/>
              </a:ext>
            </a:extLst>
          </p:cNvPr>
          <p:cNvSpPr>
            <a:spLocks noGrp="1"/>
          </p:cNvSpPr>
          <p:nvPr>
            <p:ph type="sldNum" sz="quarter" idx="12"/>
          </p:nvPr>
        </p:nvSpPr>
        <p:spPr>
          <a:xfrm>
            <a:off x="8032750" y="6231466"/>
            <a:ext cx="628649" cy="304801"/>
          </a:xfrm>
          <a:prstGeom prst="ellipse">
            <a:avLst/>
          </a:prstGeom>
        </p:spPr>
        <p:txBody>
          <a:bodyPr vert="horz" lIns="91440" tIns="45720" rIns="91440" bIns="45720" rtlCol="0" anchor="t">
            <a:normAutofit/>
          </a:bodyPr>
          <a:lstStyle/>
          <a:p>
            <a:pPr lvl="0" indent="0" algn="r" defTabSz="457200">
              <a:lnSpc>
                <a:spcPct val="90000"/>
              </a:lnSpc>
              <a:spcBef>
                <a:spcPts val="0"/>
              </a:spcBef>
              <a:spcAft>
                <a:spcPts val="600"/>
              </a:spcAft>
              <a:buNone/>
            </a:pPr>
            <a:fld id="{00000000-1234-1234-1234-123412341234}" type="slidenum">
              <a:rPr lang="en-US" sz="900" kern="1200">
                <a:solidFill>
                  <a:schemeClr val="tx1"/>
                </a:solidFill>
                <a:latin typeface="+mn-lt"/>
                <a:ea typeface="+mn-ea"/>
                <a:cs typeface="+mn-cs"/>
              </a:rPr>
              <a:pPr lvl="0" indent="0" algn="r" defTabSz="457200">
                <a:lnSpc>
                  <a:spcPct val="90000"/>
                </a:lnSpc>
                <a:spcBef>
                  <a:spcPts val="0"/>
                </a:spcBef>
                <a:spcAft>
                  <a:spcPts val="600"/>
                </a:spcAft>
                <a:buNone/>
              </a:pPr>
              <a:t>4</a:t>
            </a:fld>
            <a:endParaRPr lang="en-US" sz="900" kern="1200">
              <a:solidFill>
                <a:schemeClr val="tx1"/>
              </a:solidFill>
              <a:latin typeface="+mn-lt"/>
              <a:ea typeface="+mn-ea"/>
              <a:cs typeface="+mn-cs"/>
            </a:endParaRPr>
          </a:p>
        </p:txBody>
      </p:sp>
      <p:sp>
        <p:nvSpPr>
          <p:cNvPr id="9" name="TextBox 8">
            <a:extLst>
              <a:ext uri="{FF2B5EF4-FFF2-40B4-BE49-F238E27FC236}">
                <a16:creationId xmlns:a16="http://schemas.microsoft.com/office/drawing/2014/main" id="{1A381D38-A164-4E0C-B530-C9004726F40C}"/>
              </a:ext>
            </a:extLst>
          </p:cNvPr>
          <p:cNvSpPr txBox="1"/>
          <p:nvPr/>
        </p:nvSpPr>
        <p:spPr>
          <a:xfrm>
            <a:off x="408083" y="474679"/>
            <a:ext cx="2862072" cy="3694373"/>
          </a:xfrm>
          <a:prstGeom prst="rect">
            <a:avLst/>
          </a:prstGeom>
        </p:spPr>
        <p:txBody>
          <a:bodyPr vert="horz" lIns="91440" tIns="45720" rIns="91440" bIns="45720" rtlCol="0">
            <a:normAutofit/>
          </a:bodyPr>
          <a:lstStyle/>
          <a:p>
            <a:pPr algn="ctr">
              <a:lnSpc>
                <a:spcPct val="90000"/>
              </a:lnSpc>
              <a:spcAft>
                <a:spcPts val="600"/>
              </a:spcAft>
            </a:pPr>
            <a:endParaRPr lang="en-US" sz="1700" kern="1200" dirty="0">
              <a:solidFill>
                <a:schemeClr val="tx1"/>
              </a:solidFill>
              <a:latin typeface="+mn-lt"/>
              <a:ea typeface="+mn-ea"/>
              <a:cs typeface="+mn-cs"/>
            </a:endParaRPr>
          </a:p>
        </p:txBody>
      </p:sp>
      <p:sp>
        <p:nvSpPr>
          <p:cNvPr id="5" name="TextBox 4">
            <a:extLst>
              <a:ext uri="{FF2B5EF4-FFF2-40B4-BE49-F238E27FC236}">
                <a16:creationId xmlns:a16="http://schemas.microsoft.com/office/drawing/2014/main" id="{2E80FEEF-DFC1-4C46-8A92-9F9F1C49A9BE}"/>
              </a:ext>
            </a:extLst>
          </p:cNvPr>
          <p:cNvSpPr txBox="1"/>
          <p:nvPr/>
        </p:nvSpPr>
        <p:spPr>
          <a:xfrm>
            <a:off x="5726423" y="2167976"/>
            <a:ext cx="2620651" cy="307777"/>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US" dirty="0"/>
              <a:t>FACEBOOK  HORIZON</a:t>
            </a:r>
          </a:p>
        </p:txBody>
      </p:sp>
      <p:sp>
        <p:nvSpPr>
          <p:cNvPr id="7" name="Arrow: Right 6">
            <a:extLst>
              <a:ext uri="{FF2B5EF4-FFF2-40B4-BE49-F238E27FC236}">
                <a16:creationId xmlns:a16="http://schemas.microsoft.com/office/drawing/2014/main" id="{A30C09E3-7AB1-40ED-B564-D90EBC2B3C1B}"/>
              </a:ext>
            </a:extLst>
          </p:cNvPr>
          <p:cNvSpPr/>
          <p:nvPr/>
        </p:nvSpPr>
        <p:spPr>
          <a:xfrm>
            <a:off x="2163296" y="622169"/>
            <a:ext cx="4817097" cy="8846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088645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Timeline&#10;&#10;Description automatically generated">
            <a:extLst>
              <a:ext uri="{FF2B5EF4-FFF2-40B4-BE49-F238E27FC236}">
                <a16:creationId xmlns:a16="http://schemas.microsoft.com/office/drawing/2014/main" id="{3C08598A-B9CF-4CDA-8B18-8698C7DD017C}"/>
              </a:ext>
            </a:extLst>
          </p:cNvPr>
          <p:cNvPicPr>
            <a:picLocks/>
          </p:cNvPicPr>
          <p:nvPr/>
        </p:nvPicPr>
        <p:blipFill>
          <a:blip r:embed="rId2"/>
          <a:stretch>
            <a:fillRect/>
          </a:stretch>
        </p:blipFill>
        <p:spPr>
          <a:xfrm rot="21308832">
            <a:off x="840357" y="1476145"/>
            <a:ext cx="7463281" cy="3899564"/>
          </a:xfrm>
          <a:custGeom>
            <a:avLst/>
            <a:gdLst>
              <a:gd name="connsiteX0" fmla="*/ 0 w 7463281"/>
              <a:gd name="connsiteY0" fmla="*/ 0 h 3899564"/>
              <a:gd name="connsiteX1" fmla="*/ 723364 w 7463281"/>
              <a:gd name="connsiteY1" fmla="*/ 0 h 3899564"/>
              <a:gd name="connsiteX2" fmla="*/ 1446728 w 7463281"/>
              <a:gd name="connsiteY2" fmla="*/ 0 h 3899564"/>
              <a:gd name="connsiteX3" fmla="*/ 1796928 w 7463281"/>
              <a:gd name="connsiteY3" fmla="*/ 0 h 3899564"/>
              <a:gd name="connsiteX4" fmla="*/ 2371027 w 7463281"/>
              <a:gd name="connsiteY4" fmla="*/ 0 h 3899564"/>
              <a:gd name="connsiteX5" fmla="*/ 3094391 w 7463281"/>
              <a:gd name="connsiteY5" fmla="*/ 0 h 3899564"/>
              <a:gd name="connsiteX6" fmla="*/ 3519224 w 7463281"/>
              <a:gd name="connsiteY6" fmla="*/ 0 h 3899564"/>
              <a:gd name="connsiteX7" fmla="*/ 4167955 w 7463281"/>
              <a:gd name="connsiteY7" fmla="*/ 0 h 3899564"/>
              <a:gd name="connsiteX8" fmla="*/ 4592788 w 7463281"/>
              <a:gd name="connsiteY8" fmla="*/ 0 h 3899564"/>
              <a:gd name="connsiteX9" fmla="*/ 5316152 w 7463281"/>
              <a:gd name="connsiteY9" fmla="*/ 0 h 3899564"/>
              <a:gd name="connsiteX10" fmla="*/ 5964884 w 7463281"/>
              <a:gd name="connsiteY10" fmla="*/ 0 h 3899564"/>
              <a:gd name="connsiteX11" fmla="*/ 6315084 w 7463281"/>
              <a:gd name="connsiteY11" fmla="*/ 0 h 3899564"/>
              <a:gd name="connsiteX12" fmla="*/ 6665284 w 7463281"/>
              <a:gd name="connsiteY12" fmla="*/ 0 h 3899564"/>
              <a:gd name="connsiteX13" fmla="*/ 7463281 w 7463281"/>
              <a:gd name="connsiteY13" fmla="*/ 0 h 3899564"/>
              <a:gd name="connsiteX14" fmla="*/ 7463281 w 7463281"/>
              <a:gd name="connsiteY14" fmla="*/ 557081 h 3899564"/>
              <a:gd name="connsiteX15" fmla="*/ 7463281 w 7463281"/>
              <a:gd name="connsiteY15" fmla="*/ 1075166 h 3899564"/>
              <a:gd name="connsiteX16" fmla="*/ 7463281 w 7463281"/>
              <a:gd name="connsiteY16" fmla="*/ 1554255 h 3899564"/>
              <a:gd name="connsiteX17" fmla="*/ 7463281 w 7463281"/>
              <a:gd name="connsiteY17" fmla="*/ 2189327 h 3899564"/>
              <a:gd name="connsiteX18" fmla="*/ 7463281 w 7463281"/>
              <a:gd name="connsiteY18" fmla="*/ 2629420 h 3899564"/>
              <a:gd name="connsiteX19" fmla="*/ 7463281 w 7463281"/>
              <a:gd name="connsiteY19" fmla="*/ 3069514 h 3899564"/>
              <a:gd name="connsiteX20" fmla="*/ 7463281 w 7463281"/>
              <a:gd name="connsiteY20" fmla="*/ 3899564 h 3899564"/>
              <a:gd name="connsiteX21" fmla="*/ 6889182 w 7463281"/>
              <a:gd name="connsiteY21" fmla="*/ 3899564 h 3899564"/>
              <a:gd name="connsiteX22" fmla="*/ 6240451 w 7463281"/>
              <a:gd name="connsiteY22" fmla="*/ 3899564 h 3899564"/>
              <a:gd name="connsiteX23" fmla="*/ 5740985 w 7463281"/>
              <a:gd name="connsiteY23" fmla="*/ 3899564 h 3899564"/>
              <a:gd name="connsiteX24" fmla="*/ 5390785 w 7463281"/>
              <a:gd name="connsiteY24" fmla="*/ 3899564 h 3899564"/>
              <a:gd name="connsiteX25" fmla="*/ 4965952 w 7463281"/>
              <a:gd name="connsiteY25" fmla="*/ 3899564 h 3899564"/>
              <a:gd name="connsiteX26" fmla="*/ 4242588 w 7463281"/>
              <a:gd name="connsiteY26" fmla="*/ 3899564 h 3899564"/>
              <a:gd name="connsiteX27" fmla="*/ 3892388 w 7463281"/>
              <a:gd name="connsiteY27" fmla="*/ 3899564 h 3899564"/>
              <a:gd name="connsiteX28" fmla="*/ 3467555 w 7463281"/>
              <a:gd name="connsiteY28" fmla="*/ 3899564 h 3899564"/>
              <a:gd name="connsiteX29" fmla="*/ 3042722 w 7463281"/>
              <a:gd name="connsiteY29" fmla="*/ 3899564 h 3899564"/>
              <a:gd name="connsiteX30" fmla="*/ 2468624 w 7463281"/>
              <a:gd name="connsiteY30" fmla="*/ 3899564 h 3899564"/>
              <a:gd name="connsiteX31" fmla="*/ 1969158 w 7463281"/>
              <a:gd name="connsiteY31" fmla="*/ 3899564 h 3899564"/>
              <a:gd name="connsiteX32" fmla="*/ 1618958 w 7463281"/>
              <a:gd name="connsiteY32" fmla="*/ 3899564 h 3899564"/>
              <a:gd name="connsiteX33" fmla="*/ 1268758 w 7463281"/>
              <a:gd name="connsiteY33" fmla="*/ 3899564 h 3899564"/>
              <a:gd name="connsiteX34" fmla="*/ 769292 w 7463281"/>
              <a:gd name="connsiteY34" fmla="*/ 3899564 h 3899564"/>
              <a:gd name="connsiteX35" fmla="*/ 0 w 7463281"/>
              <a:gd name="connsiteY35" fmla="*/ 3899564 h 3899564"/>
              <a:gd name="connsiteX36" fmla="*/ 0 w 7463281"/>
              <a:gd name="connsiteY36" fmla="*/ 3381479 h 3899564"/>
              <a:gd name="connsiteX37" fmla="*/ 0 w 7463281"/>
              <a:gd name="connsiteY37" fmla="*/ 2746407 h 3899564"/>
              <a:gd name="connsiteX38" fmla="*/ 0 w 7463281"/>
              <a:gd name="connsiteY38" fmla="*/ 2306314 h 3899564"/>
              <a:gd name="connsiteX39" fmla="*/ 0 w 7463281"/>
              <a:gd name="connsiteY39" fmla="*/ 1788229 h 3899564"/>
              <a:gd name="connsiteX40" fmla="*/ 0 w 7463281"/>
              <a:gd name="connsiteY40" fmla="*/ 1153157 h 3899564"/>
              <a:gd name="connsiteX41" fmla="*/ 0 w 7463281"/>
              <a:gd name="connsiteY41" fmla="*/ 557081 h 3899564"/>
              <a:gd name="connsiteX42" fmla="*/ 0 w 7463281"/>
              <a:gd name="connsiteY42" fmla="*/ 0 h 3899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463281" h="3899564" fill="none" extrusionOk="0">
                <a:moveTo>
                  <a:pt x="0" y="0"/>
                </a:moveTo>
                <a:cubicBezTo>
                  <a:pt x="212716" y="-25749"/>
                  <a:pt x="466494" y="6742"/>
                  <a:pt x="723364" y="0"/>
                </a:cubicBezTo>
                <a:cubicBezTo>
                  <a:pt x="980234" y="-6742"/>
                  <a:pt x="1150860" y="46821"/>
                  <a:pt x="1446728" y="0"/>
                </a:cubicBezTo>
                <a:cubicBezTo>
                  <a:pt x="1742596" y="-46821"/>
                  <a:pt x="1692453" y="8961"/>
                  <a:pt x="1796928" y="0"/>
                </a:cubicBezTo>
                <a:cubicBezTo>
                  <a:pt x="1901403" y="-8961"/>
                  <a:pt x="2139745" y="23316"/>
                  <a:pt x="2371027" y="0"/>
                </a:cubicBezTo>
                <a:cubicBezTo>
                  <a:pt x="2602309" y="-23316"/>
                  <a:pt x="2947979" y="21427"/>
                  <a:pt x="3094391" y="0"/>
                </a:cubicBezTo>
                <a:cubicBezTo>
                  <a:pt x="3240803" y="-21427"/>
                  <a:pt x="3396152" y="9423"/>
                  <a:pt x="3519224" y="0"/>
                </a:cubicBezTo>
                <a:cubicBezTo>
                  <a:pt x="3642296" y="-9423"/>
                  <a:pt x="3902788" y="18748"/>
                  <a:pt x="4167955" y="0"/>
                </a:cubicBezTo>
                <a:cubicBezTo>
                  <a:pt x="4433122" y="-18748"/>
                  <a:pt x="4455905" y="45326"/>
                  <a:pt x="4592788" y="0"/>
                </a:cubicBezTo>
                <a:cubicBezTo>
                  <a:pt x="4729671" y="-45326"/>
                  <a:pt x="5022589" y="86377"/>
                  <a:pt x="5316152" y="0"/>
                </a:cubicBezTo>
                <a:cubicBezTo>
                  <a:pt x="5609715" y="-86377"/>
                  <a:pt x="5727484" y="41082"/>
                  <a:pt x="5964884" y="0"/>
                </a:cubicBezTo>
                <a:cubicBezTo>
                  <a:pt x="6202284" y="-41082"/>
                  <a:pt x="6241124" y="8987"/>
                  <a:pt x="6315084" y="0"/>
                </a:cubicBezTo>
                <a:cubicBezTo>
                  <a:pt x="6389044" y="-8987"/>
                  <a:pt x="6543199" y="22693"/>
                  <a:pt x="6665284" y="0"/>
                </a:cubicBezTo>
                <a:cubicBezTo>
                  <a:pt x="6787369" y="-22693"/>
                  <a:pt x="7121756" y="71032"/>
                  <a:pt x="7463281" y="0"/>
                </a:cubicBezTo>
                <a:cubicBezTo>
                  <a:pt x="7525249" y="145005"/>
                  <a:pt x="7430388" y="281218"/>
                  <a:pt x="7463281" y="557081"/>
                </a:cubicBezTo>
                <a:cubicBezTo>
                  <a:pt x="7496174" y="832944"/>
                  <a:pt x="7458130" y="900041"/>
                  <a:pt x="7463281" y="1075166"/>
                </a:cubicBezTo>
                <a:cubicBezTo>
                  <a:pt x="7468432" y="1250292"/>
                  <a:pt x="7444677" y="1431981"/>
                  <a:pt x="7463281" y="1554255"/>
                </a:cubicBezTo>
                <a:cubicBezTo>
                  <a:pt x="7481885" y="1676529"/>
                  <a:pt x="7427961" y="1948486"/>
                  <a:pt x="7463281" y="2189327"/>
                </a:cubicBezTo>
                <a:cubicBezTo>
                  <a:pt x="7498601" y="2430168"/>
                  <a:pt x="7454752" y="2465144"/>
                  <a:pt x="7463281" y="2629420"/>
                </a:cubicBezTo>
                <a:cubicBezTo>
                  <a:pt x="7471810" y="2793696"/>
                  <a:pt x="7431211" y="2884980"/>
                  <a:pt x="7463281" y="3069514"/>
                </a:cubicBezTo>
                <a:cubicBezTo>
                  <a:pt x="7495351" y="3254048"/>
                  <a:pt x="7427411" y="3601546"/>
                  <a:pt x="7463281" y="3899564"/>
                </a:cubicBezTo>
                <a:cubicBezTo>
                  <a:pt x="7248678" y="3951843"/>
                  <a:pt x="7105386" y="3836486"/>
                  <a:pt x="6889182" y="3899564"/>
                </a:cubicBezTo>
                <a:cubicBezTo>
                  <a:pt x="6672978" y="3962642"/>
                  <a:pt x="6399563" y="3824614"/>
                  <a:pt x="6240451" y="3899564"/>
                </a:cubicBezTo>
                <a:cubicBezTo>
                  <a:pt x="6081339" y="3974514"/>
                  <a:pt x="5925328" y="3851245"/>
                  <a:pt x="5740985" y="3899564"/>
                </a:cubicBezTo>
                <a:cubicBezTo>
                  <a:pt x="5556642" y="3947883"/>
                  <a:pt x="5505493" y="3870930"/>
                  <a:pt x="5390785" y="3899564"/>
                </a:cubicBezTo>
                <a:cubicBezTo>
                  <a:pt x="5276077" y="3928198"/>
                  <a:pt x="5118925" y="3898578"/>
                  <a:pt x="4965952" y="3899564"/>
                </a:cubicBezTo>
                <a:cubicBezTo>
                  <a:pt x="4812979" y="3900550"/>
                  <a:pt x="4390378" y="3845631"/>
                  <a:pt x="4242588" y="3899564"/>
                </a:cubicBezTo>
                <a:cubicBezTo>
                  <a:pt x="4094798" y="3953497"/>
                  <a:pt x="3979219" y="3875997"/>
                  <a:pt x="3892388" y="3899564"/>
                </a:cubicBezTo>
                <a:cubicBezTo>
                  <a:pt x="3805557" y="3923131"/>
                  <a:pt x="3577420" y="3871280"/>
                  <a:pt x="3467555" y="3899564"/>
                </a:cubicBezTo>
                <a:cubicBezTo>
                  <a:pt x="3357690" y="3927848"/>
                  <a:pt x="3170080" y="3888215"/>
                  <a:pt x="3042722" y="3899564"/>
                </a:cubicBezTo>
                <a:cubicBezTo>
                  <a:pt x="2915364" y="3910913"/>
                  <a:pt x="2691745" y="3833101"/>
                  <a:pt x="2468624" y="3899564"/>
                </a:cubicBezTo>
                <a:cubicBezTo>
                  <a:pt x="2245503" y="3966027"/>
                  <a:pt x="2182534" y="3886886"/>
                  <a:pt x="1969158" y="3899564"/>
                </a:cubicBezTo>
                <a:cubicBezTo>
                  <a:pt x="1755782" y="3912242"/>
                  <a:pt x="1735487" y="3870028"/>
                  <a:pt x="1618958" y="3899564"/>
                </a:cubicBezTo>
                <a:cubicBezTo>
                  <a:pt x="1502429" y="3929100"/>
                  <a:pt x="1346081" y="3887692"/>
                  <a:pt x="1268758" y="3899564"/>
                </a:cubicBezTo>
                <a:cubicBezTo>
                  <a:pt x="1191435" y="3911436"/>
                  <a:pt x="894426" y="3842834"/>
                  <a:pt x="769292" y="3899564"/>
                </a:cubicBezTo>
                <a:cubicBezTo>
                  <a:pt x="644158" y="3956294"/>
                  <a:pt x="332898" y="3832216"/>
                  <a:pt x="0" y="3899564"/>
                </a:cubicBezTo>
                <a:cubicBezTo>
                  <a:pt x="-28953" y="3740343"/>
                  <a:pt x="53821" y="3590574"/>
                  <a:pt x="0" y="3381479"/>
                </a:cubicBezTo>
                <a:cubicBezTo>
                  <a:pt x="-53821" y="3172384"/>
                  <a:pt x="53132" y="3039772"/>
                  <a:pt x="0" y="2746407"/>
                </a:cubicBezTo>
                <a:cubicBezTo>
                  <a:pt x="-53132" y="2453042"/>
                  <a:pt x="17379" y="2511438"/>
                  <a:pt x="0" y="2306314"/>
                </a:cubicBezTo>
                <a:cubicBezTo>
                  <a:pt x="-17379" y="2101190"/>
                  <a:pt x="22326" y="2045222"/>
                  <a:pt x="0" y="1788229"/>
                </a:cubicBezTo>
                <a:cubicBezTo>
                  <a:pt x="-22326" y="1531237"/>
                  <a:pt x="24221" y="1321217"/>
                  <a:pt x="0" y="1153157"/>
                </a:cubicBezTo>
                <a:cubicBezTo>
                  <a:pt x="-24221" y="985097"/>
                  <a:pt x="42716" y="684077"/>
                  <a:pt x="0" y="557081"/>
                </a:cubicBezTo>
                <a:cubicBezTo>
                  <a:pt x="-42716" y="430085"/>
                  <a:pt x="55883" y="155416"/>
                  <a:pt x="0" y="0"/>
                </a:cubicBezTo>
                <a:close/>
              </a:path>
              <a:path w="7463281" h="3899564" stroke="0" extrusionOk="0">
                <a:moveTo>
                  <a:pt x="0" y="0"/>
                </a:moveTo>
                <a:cubicBezTo>
                  <a:pt x="260780" y="-49247"/>
                  <a:pt x="326874" y="11180"/>
                  <a:pt x="574099" y="0"/>
                </a:cubicBezTo>
                <a:cubicBezTo>
                  <a:pt x="821324" y="-11180"/>
                  <a:pt x="966587" y="46110"/>
                  <a:pt x="1073564" y="0"/>
                </a:cubicBezTo>
                <a:cubicBezTo>
                  <a:pt x="1180542" y="-46110"/>
                  <a:pt x="1578662" y="419"/>
                  <a:pt x="1796928" y="0"/>
                </a:cubicBezTo>
                <a:cubicBezTo>
                  <a:pt x="2015194" y="-419"/>
                  <a:pt x="2084900" y="6474"/>
                  <a:pt x="2221761" y="0"/>
                </a:cubicBezTo>
                <a:cubicBezTo>
                  <a:pt x="2358622" y="-6474"/>
                  <a:pt x="2598602" y="47466"/>
                  <a:pt x="2795860" y="0"/>
                </a:cubicBezTo>
                <a:cubicBezTo>
                  <a:pt x="2993118" y="-47466"/>
                  <a:pt x="3371209" y="20112"/>
                  <a:pt x="3519224" y="0"/>
                </a:cubicBezTo>
                <a:cubicBezTo>
                  <a:pt x="3667239" y="-20112"/>
                  <a:pt x="3928316" y="16265"/>
                  <a:pt x="4167955" y="0"/>
                </a:cubicBezTo>
                <a:cubicBezTo>
                  <a:pt x="4407594" y="-16265"/>
                  <a:pt x="4570069" y="22381"/>
                  <a:pt x="4816687" y="0"/>
                </a:cubicBezTo>
                <a:cubicBezTo>
                  <a:pt x="5063305" y="-22381"/>
                  <a:pt x="5284338" y="80221"/>
                  <a:pt x="5540051" y="0"/>
                </a:cubicBezTo>
                <a:cubicBezTo>
                  <a:pt x="5795764" y="-80221"/>
                  <a:pt x="5937799" y="59867"/>
                  <a:pt x="6263415" y="0"/>
                </a:cubicBezTo>
                <a:cubicBezTo>
                  <a:pt x="6589031" y="-59867"/>
                  <a:pt x="6550209" y="31548"/>
                  <a:pt x="6762881" y="0"/>
                </a:cubicBezTo>
                <a:cubicBezTo>
                  <a:pt x="6975553" y="-31548"/>
                  <a:pt x="7224497" y="41592"/>
                  <a:pt x="7463281" y="0"/>
                </a:cubicBezTo>
                <a:cubicBezTo>
                  <a:pt x="7479903" y="100031"/>
                  <a:pt x="7439815" y="247737"/>
                  <a:pt x="7463281" y="440094"/>
                </a:cubicBezTo>
                <a:cubicBezTo>
                  <a:pt x="7486747" y="632451"/>
                  <a:pt x="7458143" y="828451"/>
                  <a:pt x="7463281" y="1036170"/>
                </a:cubicBezTo>
                <a:cubicBezTo>
                  <a:pt x="7468419" y="1243889"/>
                  <a:pt x="7420726" y="1278745"/>
                  <a:pt x="7463281" y="1515259"/>
                </a:cubicBezTo>
                <a:cubicBezTo>
                  <a:pt x="7505836" y="1751773"/>
                  <a:pt x="7397231" y="1824650"/>
                  <a:pt x="7463281" y="2111335"/>
                </a:cubicBezTo>
                <a:cubicBezTo>
                  <a:pt x="7529331" y="2398020"/>
                  <a:pt x="7410709" y="2453986"/>
                  <a:pt x="7463281" y="2590425"/>
                </a:cubicBezTo>
                <a:cubicBezTo>
                  <a:pt x="7515853" y="2726864"/>
                  <a:pt x="7454120" y="3049649"/>
                  <a:pt x="7463281" y="3225497"/>
                </a:cubicBezTo>
                <a:cubicBezTo>
                  <a:pt x="7472442" y="3401345"/>
                  <a:pt x="7443268" y="3624923"/>
                  <a:pt x="7463281" y="3899564"/>
                </a:cubicBezTo>
                <a:cubicBezTo>
                  <a:pt x="7255443" y="3943468"/>
                  <a:pt x="7091304" y="3841422"/>
                  <a:pt x="6963815" y="3899564"/>
                </a:cubicBezTo>
                <a:cubicBezTo>
                  <a:pt x="6836326" y="3957706"/>
                  <a:pt x="6517393" y="3892195"/>
                  <a:pt x="6315084" y="3899564"/>
                </a:cubicBezTo>
                <a:cubicBezTo>
                  <a:pt x="6112775" y="3906933"/>
                  <a:pt x="6047790" y="3895679"/>
                  <a:pt x="5815618" y="3899564"/>
                </a:cubicBezTo>
                <a:cubicBezTo>
                  <a:pt x="5583446" y="3903449"/>
                  <a:pt x="5424355" y="3884308"/>
                  <a:pt x="5316152" y="3899564"/>
                </a:cubicBezTo>
                <a:cubicBezTo>
                  <a:pt x="5207949" y="3914820"/>
                  <a:pt x="4755973" y="3889916"/>
                  <a:pt x="4592788" y="3899564"/>
                </a:cubicBezTo>
                <a:cubicBezTo>
                  <a:pt x="4429603" y="3909212"/>
                  <a:pt x="4261532" y="3898328"/>
                  <a:pt x="4018690" y="3899564"/>
                </a:cubicBezTo>
                <a:cubicBezTo>
                  <a:pt x="3775848" y="3900800"/>
                  <a:pt x="3808433" y="3870011"/>
                  <a:pt x="3668490" y="3899564"/>
                </a:cubicBezTo>
                <a:cubicBezTo>
                  <a:pt x="3528547" y="3929117"/>
                  <a:pt x="3429992" y="3865934"/>
                  <a:pt x="3318290" y="3899564"/>
                </a:cubicBezTo>
                <a:cubicBezTo>
                  <a:pt x="3206588" y="3933194"/>
                  <a:pt x="3102065" y="3893831"/>
                  <a:pt x="2893457" y="3899564"/>
                </a:cubicBezTo>
                <a:cubicBezTo>
                  <a:pt x="2684849" y="3905297"/>
                  <a:pt x="2619539" y="3863105"/>
                  <a:pt x="2393991" y="3899564"/>
                </a:cubicBezTo>
                <a:cubicBezTo>
                  <a:pt x="2168443" y="3936023"/>
                  <a:pt x="2023649" y="3855935"/>
                  <a:pt x="1819892" y="3899564"/>
                </a:cubicBezTo>
                <a:cubicBezTo>
                  <a:pt x="1616135" y="3943193"/>
                  <a:pt x="1400037" y="3883096"/>
                  <a:pt x="1171161" y="3899564"/>
                </a:cubicBezTo>
                <a:cubicBezTo>
                  <a:pt x="942285" y="3916032"/>
                  <a:pt x="956063" y="3860870"/>
                  <a:pt x="820961" y="3899564"/>
                </a:cubicBezTo>
                <a:cubicBezTo>
                  <a:pt x="685859" y="3938258"/>
                  <a:pt x="182401" y="3897722"/>
                  <a:pt x="0" y="3899564"/>
                </a:cubicBezTo>
                <a:cubicBezTo>
                  <a:pt x="-22175" y="3753721"/>
                  <a:pt x="32156" y="3536206"/>
                  <a:pt x="0" y="3420475"/>
                </a:cubicBezTo>
                <a:cubicBezTo>
                  <a:pt x="-32156" y="3304744"/>
                  <a:pt x="4483" y="3017063"/>
                  <a:pt x="0" y="2863394"/>
                </a:cubicBezTo>
                <a:cubicBezTo>
                  <a:pt x="-4483" y="2709725"/>
                  <a:pt x="3282" y="2573727"/>
                  <a:pt x="0" y="2306314"/>
                </a:cubicBezTo>
                <a:cubicBezTo>
                  <a:pt x="-3282" y="2038901"/>
                  <a:pt x="29698" y="2021760"/>
                  <a:pt x="0" y="1749233"/>
                </a:cubicBezTo>
                <a:cubicBezTo>
                  <a:pt x="-29698" y="1476706"/>
                  <a:pt x="39993" y="1499169"/>
                  <a:pt x="0" y="1309139"/>
                </a:cubicBezTo>
                <a:cubicBezTo>
                  <a:pt x="-39993" y="1119109"/>
                  <a:pt x="11116" y="917741"/>
                  <a:pt x="0" y="674067"/>
                </a:cubicBezTo>
                <a:cubicBezTo>
                  <a:pt x="-11116" y="430393"/>
                  <a:pt x="16042" y="177435"/>
                  <a:pt x="0" y="0"/>
                </a:cubicBezTo>
                <a:close/>
              </a:path>
            </a:pathLst>
          </a:custGeom>
          <a:ln>
            <a:solidFill>
              <a:schemeClr val="tx1"/>
            </a:solidFill>
            <a:extLst>
              <a:ext uri="{C807C97D-BFC1-408E-A445-0C87EB9F89A2}">
                <ask:lineSketchStyleProps xmlns:ask="http://schemas.microsoft.com/office/drawing/2018/sketchyshapes" sd="157667599">
                  <a:prstGeom prst="rect">
                    <a:avLst/>
                  </a:prstGeom>
                  <ask:type>
                    <ask:lineSketchScribble/>
                  </ask:type>
                </ask:lineSketchStyleProps>
              </a:ext>
            </a:extLst>
          </a:ln>
          <a:effectLst>
            <a:glow rad="101600">
              <a:schemeClr val="accent3">
                <a:satMod val="175000"/>
                <a:alpha val="40000"/>
              </a:schemeClr>
            </a:glow>
          </a:effectLst>
        </p:spPr>
      </p:pic>
      <p:sp>
        <p:nvSpPr>
          <p:cNvPr id="4" name="Slide Number Placeholder 3">
            <a:extLst>
              <a:ext uri="{FF2B5EF4-FFF2-40B4-BE49-F238E27FC236}">
                <a16:creationId xmlns:a16="http://schemas.microsoft.com/office/drawing/2014/main" id="{FA811AE7-0128-4C71-BC01-C6C41EE8AE06}"/>
              </a:ext>
            </a:extLst>
          </p:cNvPr>
          <p:cNvSpPr>
            <a:spLocks noGrp="1"/>
          </p:cNvSpPr>
          <p:nvPr>
            <p:ph type="sldNum" sz="quarter" idx="12"/>
          </p:nvPr>
        </p:nvSpPr>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z="1200" kern="1200">
                <a:solidFill>
                  <a:srgbClr val="FFFFFF"/>
                </a:solidFill>
                <a:latin typeface="+mn-lt"/>
                <a:ea typeface="+mn-ea"/>
                <a:cs typeface="+mn-cs"/>
              </a:rPr>
              <a:pPr lvl="0" indent="0">
                <a:spcBef>
                  <a:spcPts val="0"/>
                </a:spcBef>
                <a:spcAft>
                  <a:spcPts val="600"/>
                </a:spcAft>
                <a:buNone/>
              </a:pPr>
              <a:t>5</a:t>
            </a:fld>
            <a:endParaRPr lang="en-US" sz="1200" kern="1200">
              <a:solidFill>
                <a:srgbClr val="FFFFFF"/>
              </a:solidFill>
              <a:latin typeface="+mn-lt"/>
              <a:ea typeface="+mn-ea"/>
              <a:cs typeface="+mn-cs"/>
            </a:endParaRPr>
          </a:p>
        </p:txBody>
      </p:sp>
    </p:spTree>
    <p:extLst>
      <p:ext uri="{BB962C8B-B14F-4D97-AF65-F5344CB8AC3E}">
        <p14:creationId xmlns:p14="http://schemas.microsoft.com/office/powerpoint/2010/main" val="2006431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rtl="0">
              <a:lnSpc>
                <a:spcPct val="90000"/>
              </a:lnSpc>
              <a:spcBef>
                <a:spcPts val="0"/>
              </a:spcBef>
              <a:spcAft>
                <a:spcPts val="0"/>
              </a:spcAft>
              <a:buClr>
                <a:schemeClr val="dk1"/>
              </a:buClr>
              <a:buSzPct val="100000"/>
              <a:buFont typeface="Calibri"/>
              <a:buNone/>
            </a:pPr>
            <a:r>
              <a:rPr lang="en-IN" sz="4000" u="sng" dirty="0">
                <a:effectLst>
                  <a:outerShdw blurRad="38100" dist="38100" dir="2700000" algn="tl">
                    <a:srgbClr val="000000">
                      <a:alpha val="43137"/>
                    </a:srgbClr>
                  </a:outerShdw>
                </a:effectLst>
              </a:rPr>
              <a:t>Background</a:t>
            </a:r>
            <a:br>
              <a:rPr lang="en-IN" dirty="0"/>
            </a:br>
            <a:br>
              <a:rPr lang="en-IN" dirty="0"/>
            </a:br>
            <a:endParaRPr dirty="0"/>
          </a:p>
        </p:txBody>
      </p:sp>
      <p:pic>
        <p:nvPicPr>
          <p:cNvPr id="115" name="Google Shape;115;p15"/>
          <p:cNvPicPr preferRelativeResize="0">
            <a:picLocks noGrp="1"/>
          </p:cNvPicPr>
          <p:nvPr>
            <p:ph idx="1"/>
          </p:nvPr>
        </p:nvPicPr>
        <p:blipFill rotWithShape="1">
          <a:blip r:embed="rId3">
            <a:alphaModFix/>
          </a:blip>
          <a:stretch/>
        </p:blipFill>
        <p:spPr>
          <a:xfrm>
            <a:off x="807812" y="1567269"/>
            <a:ext cx="7402934" cy="4258495"/>
          </a:xfrm>
          <a:prstGeom prst="rect">
            <a:avLst/>
          </a:prstGeom>
          <a:noFill/>
          <a:ln>
            <a:noFill/>
          </a:ln>
        </p:spPr>
      </p:pic>
      <p:sp>
        <p:nvSpPr>
          <p:cNvPr id="116" name="Google Shape;116;p15"/>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117" name="Google Shape;117;p1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a:spLocks noGrp="1"/>
          </p:cNvSpPr>
          <p:nvPr>
            <p:ph type="body" idx="1"/>
          </p:nvPr>
        </p:nvSpPr>
        <p:spPr>
          <a:xfrm>
            <a:off x="457200" y="1371600"/>
            <a:ext cx="3867150" cy="4724400"/>
          </a:xfrm>
          <a:prstGeom prst="rect">
            <a:avLst/>
          </a:prstGeom>
          <a:noFill/>
          <a:ln>
            <a:noFill/>
          </a:ln>
        </p:spPr>
        <p:txBody>
          <a:bodyPr spcFirstLastPara="1" wrap="square" lIns="91425" tIns="45700" rIns="91425" bIns="45700" anchor="t" anchorCtr="0">
            <a:normAutofit/>
          </a:bodyPr>
          <a:lstStyle/>
          <a:p>
            <a:pPr marL="171450" lvl="0" indent="-171450" algn="l" rtl="0">
              <a:lnSpc>
                <a:spcPct val="90000"/>
              </a:lnSpc>
              <a:spcBef>
                <a:spcPts val="0"/>
              </a:spcBef>
              <a:spcAft>
                <a:spcPts val="0"/>
              </a:spcAft>
              <a:buClr>
                <a:schemeClr val="dk1"/>
              </a:buClr>
              <a:buSzPts val="2400"/>
              <a:buChar char="•"/>
            </a:pPr>
            <a:r>
              <a:rPr lang="en-IN" sz="2400" i="1"/>
              <a:t> </a:t>
            </a:r>
            <a:r>
              <a:rPr lang="en-IN" sz="2400" b="1">
                <a:solidFill>
                  <a:srgbClr val="202124"/>
                </a:solidFill>
                <a:latin typeface="arial"/>
                <a:ea typeface="arial"/>
                <a:cs typeface="arial"/>
                <a:sym typeface="arial"/>
              </a:rPr>
              <a:t>Virtual Reality</a:t>
            </a:r>
            <a:r>
              <a:rPr lang="en-IN" sz="2400">
                <a:solidFill>
                  <a:srgbClr val="202124"/>
                </a:solidFill>
                <a:latin typeface="arial"/>
                <a:ea typeface="arial"/>
                <a:cs typeface="arial"/>
                <a:sym typeface="arial"/>
              </a:rPr>
              <a:t> (</a:t>
            </a:r>
            <a:r>
              <a:rPr lang="en-IN" sz="2400" b="1">
                <a:solidFill>
                  <a:srgbClr val="202124"/>
                </a:solidFill>
                <a:latin typeface="arial"/>
                <a:ea typeface="arial"/>
                <a:cs typeface="arial"/>
                <a:sym typeface="arial"/>
              </a:rPr>
              <a:t>VR</a:t>
            </a:r>
            <a:r>
              <a:rPr lang="en-IN" sz="2400">
                <a:solidFill>
                  <a:srgbClr val="202124"/>
                </a:solidFill>
                <a:latin typeface="arial"/>
                <a:ea typeface="arial"/>
                <a:cs typeface="arial"/>
                <a:sym typeface="arial"/>
              </a:rPr>
              <a:t>) is the use of computer technology to create a simulated environment. Unlike traditional user interfaces, </a:t>
            </a:r>
            <a:r>
              <a:rPr lang="en-IN" sz="2400" b="1">
                <a:solidFill>
                  <a:srgbClr val="202124"/>
                </a:solidFill>
                <a:latin typeface="arial"/>
                <a:ea typeface="arial"/>
                <a:cs typeface="arial"/>
                <a:sym typeface="arial"/>
              </a:rPr>
              <a:t>VR</a:t>
            </a:r>
            <a:r>
              <a:rPr lang="en-IN" sz="2400">
                <a:solidFill>
                  <a:srgbClr val="202124"/>
                </a:solidFill>
                <a:latin typeface="arial"/>
                <a:ea typeface="arial"/>
                <a:cs typeface="arial"/>
                <a:sym typeface="arial"/>
              </a:rPr>
              <a:t> places the user inside an experience. Instead of viewing a screen in front of them, users are immersed and able to interact with 3D worlds</a:t>
            </a:r>
            <a:endParaRPr/>
          </a:p>
        </p:txBody>
      </p:sp>
      <p:sp>
        <p:nvSpPr>
          <p:cNvPr id="123" name="Google Shape;123;p1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124" name="Google Shape;124;p1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7</a:t>
            </a:fld>
            <a:endParaRPr/>
          </a:p>
        </p:txBody>
      </p:sp>
      <p:pic>
        <p:nvPicPr>
          <p:cNvPr id="125" name="Google Shape;125;p16" descr="A picture containing person, young, sitting, blurry&#10;&#10;Description automatically generated"/>
          <p:cNvPicPr preferRelativeResize="0"/>
          <p:nvPr/>
        </p:nvPicPr>
        <p:blipFill rotWithShape="1">
          <a:blip r:embed="rId3">
            <a:alphaModFix/>
          </a:blip>
          <a:srcRect/>
          <a:stretch/>
        </p:blipFill>
        <p:spPr>
          <a:xfrm>
            <a:off x="4446499" y="1600200"/>
            <a:ext cx="4087901" cy="3657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body" idx="1"/>
          </p:nvPr>
        </p:nvSpPr>
        <p:spPr>
          <a:xfrm>
            <a:off x="685800" y="914400"/>
            <a:ext cx="4572000" cy="5181600"/>
          </a:xfrm>
          <a:prstGeom prst="rect">
            <a:avLst/>
          </a:prstGeom>
          <a:noFill/>
          <a:ln>
            <a:noFill/>
          </a:ln>
        </p:spPr>
        <p:txBody>
          <a:bodyPr spcFirstLastPara="1" wrap="square" lIns="91425" tIns="45700" rIns="91425" bIns="45700" anchor="t" anchorCtr="0">
            <a:normAutofit fontScale="92500" lnSpcReduction="20000"/>
          </a:bodyPr>
          <a:lstStyle/>
          <a:p>
            <a:pPr marL="171450" lvl="0" indent="-171450" algn="l" rtl="0">
              <a:lnSpc>
                <a:spcPct val="90000"/>
              </a:lnSpc>
              <a:spcBef>
                <a:spcPts val="0"/>
              </a:spcBef>
              <a:spcAft>
                <a:spcPts val="0"/>
              </a:spcAft>
              <a:buClr>
                <a:srgbClr val="202122"/>
              </a:buClr>
              <a:buSzPct val="100000"/>
              <a:buChar char="•"/>
            </a:pPr>
            <a:r>
              <a:rPr lang="en-IN" sz="2400" b="1">
                <a:solidFill>
                  <a:srgbClr val="202122"/>
                </a:solidFill>
                <a:latin typeface="Arial"/>
                <a:ea typeface="Arial"/>
                <a:cs typeface="Arial"/>
                <a:sym typeface="Arial"/>
              </a:rPr>
              <a:t>Augmented reality</a:t>
            </a:r>
            <a:r>
              <a:rPr lang="en-IN" sz="2400">
                <a:solidFill>
                  <a:srgbClr val="202122"/>
                </a:solidFill>
                <a:latin typeface="Arial"/>
                <a:ea typeface="Arial"/>
                <a:cs typeface="Arial"/>
                <a:sym typeface="Arial"/>
              </a:rPr>
              <a:t> (</a:t>
            </a:r>
            <a:r>
              <a:rPr lang="en-IN" sz="2400" b="1">
                <a:solidFill>
                  <a:srgbClr val="202122"/>
                </a:solidFill>
                <a:latin typeface="Arial"/>
                <a:ea typeface="Arial"/>
                <a:cs typeface="Arial"/>
                <a:sym typeface="Arial"/>
              </a:rPr>
              <a:t>AR</a:t>
            </a:r>
            <a:r>
              <a:rPr lang="en-IN" sz="2400">
                <a:solidFill>
                  <a:srgbClr val="202122"/>
                </a:solidFill>
                <a:latin typeface="Arial"/>
                <a:ea typeface="Arial"/>
                <a:cs typeface="Arial"/>
                <a:sym typeface="Arial"/>
              </a:rPr>
              <a:t>) is an interactive experience of a real-world environment where the objects that reside in the real world are enhanced by computer-generated perceptual information</a:t>
            </a:r>
            <a:endParaRPr/>
          </a:p>
          <a:p>
            <a:pPr marL="171450" lvl="0" indent="-30479" algn="l" rtl="0">
              <a:lnSpc>
                <a:spcPct val="90000"/>
              </a:lnSpc>
              <a:spcBef>
                <a:spcPts val="750"/>
              </a:spcBef>
              <a:spcAft>
                <a:spcPts val="0"/>
              </a:spcAft>
              <a:buClr>
                <a:schemeClr val="dk1"/>
              </a:buClr>
              <a:buSzPct val="100000"/>
              <a:buNone/>
            </a:pPr>
            <a:endParaRPr sz="2400">
              <a:solidFill>
                <a:srgbClr val="202122"/>
              </a:solidFill>
              <a:latin typeface="Arial"/>
              <a:ea typeface="Arial"/>
              <a:cs typeface="Arial"/>
              <a:sym typeface="Arial"/>
            </a:endParaRPr>
          </a:p>
          <a:p>
            <a:pPr marL="171450" lvl="0" indent="-30479" algn="l" rtl="0">
              <a:lnSpc>
                <a:spcPct val="90000"/>
              </a:lnSpc>
              <a:spcBef>
                <a:spcPts val="750"/>
              </a:spcBef>
              <a:spcAft>
                <a:spcPts val="0"/>
              </a:spcAft>
              <a:buClr>
                <a:schemeClr val="dk1"/>
              </a:buClr>
              <a:buSzPct val="100000"/>
              <a:buNone/>
            </a:pPr>
            <a:endParaRPr sz="2400">
              <a:solidFill>
                <a:srgbClr val="202122"/>
              </a:solidFill>
              <a:latin typeface="Arial"/>
              <a:ea typeface="Arial"/>
              <a:cs typeface="Arial"/>
              <a:sym typeface="Arial"/>
            </a:endParaRPr>
          </a:p>
          <a:p>
            <a:pPr marL="171450" lvl="0" indent="-171450" algn="l" rtl="0">
              <a:lnSpc>
                <a:spcPct val="90000"/>
              </a:lnSpc>
              <a:spcBef>
                <a:spcPts val="750"/>
              </a:spcBef>
              <a:spcAft>
                <a:spcPts val="0"/>
              </a:spcAft>
              <a:buClr>
                <a:srgbClr val="202124"/>
              </a:buClr>
              <a:buSzPct val="100000"/>
              <a:buChar char="•"/>
            </a:pPr>
            <a:r>
              <a:rPr lang="en-IN" sz="2400" b="1">
                <a:solidFill>
                  <a:srgbClr val="202124"/>
                </a:solidFill>
                <a:latin typeface="arial"/>
                <a:ea typeface="arial"/>
                <a:cs typeface="arial"/>
                <a:sym typeface="arial"/>
              </a:rPr>
              <a:t>Mixed reality</a:t>
            </a:r>
            <a:r>
              <a:rPr lang="en-IN" sz="2400">
                <a:solidFill>
                  <a:srgbClr val="202124"/>
                </a:solidFill>
                <a:latin typeface="arial"/>
                <a:ea typeface="arial"/>
                <a:cs typeface="arial"/>
                <a:sym typeface="arial"/>
              </a:rPr>
              <a:t> (MR) is the merging of real and virtual worlds to produce new environments and visualizations, where physical and digital objects co-exist and interact in real time. </a:t>
            </a:r>
            <a:r>
              <a:rPr lang="en-IN" sz="2400" b="1">
                <a:solidFill>
                  <a:srgbClr val="202124"/>
                </a:solidFill>
                <a:latin typeface="arial"/>
                <a:ea typeface="arial"/>
                <a:cs typeface="arial"/>
                <a:sym typeface="arial"/>
              </a:rPr>
              <a:t>Mixed reality</a:t>
            </a:r>
            <a:r>
              <a:rPr lang="en-IN" sz="2400">
                <a:solidFill>
                  <a:srgbClr val="202124"/>
                </a:solidFill>
                <a:latin typeface="arial"/>
                <a:ea typeface="arial"/>
                <a:cs typeface="arial"/>
                <a:sym typeface="arial"/>
              </a:rPr>
              <a:t> does not exclusively take place in either the physical or virtual world, but is a hybrid of </a:t>
            </a:r>
            <a:r>
              <a:rPr lang="en-IN" sz="2400" b="1">
                <a:solidFill>
                  <a:srgbClr val="202124"/>
                </a:solidFill>
                <a:latin typeface="arial"/>
                <a:ea typeface="arial"/>
                <a:cs typeface="arial"/>
                <a:sym typeface="arial"/>
              </a:rPr>
              <a:t>reality</a:t>
            </a:r>
            <a:r>
              <a:rPr lang="en-IN" sz="2400">
                <a:solidFill>
                  <a:srgbClr val="202124"/>
                </a:solidFill>
                <a:latin typeface="arial"/>
                <a:ea typeface="arial"/>
                <a:cs typeface="arial"/>
                <a:sym typeface="arial"/>
              </a:rPr>
              <a:t> and virtual </a:t>
            </a:r>
            <a:r>
              <a:rPr lang="en-IN" sz="2400" b="1">
                <a:solidFill>
                  <a:srgbClr val="202124"/>
                </a:solidFill>
                <a:latin typeface="arial"/>
                <a:ea typeface="arial"/>
                <a:cs typeface="arial"/>
                <a:sym typeface="arial"/>
              </a:rPr>
              <a:t>realit</a:t>
            </a:r>
            <a:r>
              <a:rPr lang="en-IN" sz="2400" b="1">
                <a:solidFill>
                  <a:srgbClr val="202122"/>
                </a:solidFill>
                <a:latin typeface="Arial"/>
                <a:ea typeface="Arial"/>
                <a:cs typeface="Arial"/>
                <a:sym typeface="Arial"/>
              </a:rPr>
              <a:t>y</a:t>
            </a:r>
            <a:endParaRPr sz="2400"/>
          </a:p>
          <a:p>
            <a:pPr marL="171450" lvl="0" indent="-48133" algn="l" rtl="0">
              <a:lnSpc>
                <a:spcPct val="90000"/>
              </a:lnSpc>
              <a:spcBef>
                <a:spcPts val="750"/>
              </a:spcBef>
              <a:spcAft>
                <a:spcPts val="0"/>
              </a:spcAft>
              <a:buClr>
                <a:schemeClr val="dk1"/>
              </a:buClr>
              <a:buSzPct val="100000"/>
              <a:buNone/>
            </a:pPr>
            <a:endParaRPr/>
          </a:p>
        </p:txBody>
      </p:sp>
      <p:sp>
        <p:nvSpPr>
          <p:cNvPr id="131" name="Google Shape;131;p1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132" name="Google Shape;132;p1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8</a:t>
            </a:fld>
            <a:endParaRPr/>
          </a:p>
        </p:txBody>
      </p:sp>
      <p:pic>
        <p:nvPicPr>
          <p:cNvPr id="133" name="Google Shape;133;p17" descr="A person standing in a room&#10;&#10;Description automatically generated"/>
          <p:cNvPicPr preferRelativeResize="0"/>
          <p:nvPr/>
        </p:nvPicPr>
        <p:blipFill rotWithShape="1">
          <a:blip r:embed="rId3">
            <a:alphaModFix/>
          </a:blip>
          <a:srcRect/>
          <a:stretch/>
        </p:blipFill>
        <p:spPr>
          <a:xfrm>
            <a:off x="5334000" y="762000"/>
            <a:ext cx="3674208" cy="2445019"/>
          </a:xfrm>
          <a:prstGeom prst="rect">
            <a:avLst/>
          </a:prstGeom>
          <a:noFill/>
          <a:ln>
            <a:noFill/>
          </a:ln>
        </p:spPr>
      </p:pic>
      <p:pic>
        <p:nvPicPr>
          <p:cNvPr id="134" name="Google Shape;134;p17" descr="A person standing in a room&#10;&#10;Description automatically generated"/>
          <p:cNvPicPr preferRelativeResize="0"/>
          <p:nvPr/>
        </p:nvPicPr>
        <p:blipFill rotWithShape="1">
          <a:blip r:embed="rId4">
            <a:alphaModFix/>
          </a:blip>
          <a:srcRect/>
          <a:stretch/>
        </p:blipFill>
        <p:spPr>
          <a:xfrm>
            <a:off x="5334000" y="3505200"/>
            <a:ext cx="3677557" cy="235804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8"/>
          <p:cNvSpPr txBox="1">
            <a:spLocks noGrp="1"/>
          </p:cNvSpPr>
          <p:nvPr>
            <p:ph type="body" idx="1"/>
          </p:nvPr>
        </p:nvSpPr>
        <p:spPr>
          <a:xfrm>
            <a:off x="628650" y="1066800"/>
            <a:ext cx="4400550" cy="5110163"/>
          </a:xfrm>
          <a:prstGeom prst="rect">
            <a:avLst/>
          </a:prstGeom>
          <a:noFill/>
          <a:ln>
            <a:noFill/>
          </a:ln>
        </p:spPr>
        <p:txBody>
          <a:bodyPr spcFirstLastPara="1" wrap="square" lIns="91425" tIns="45700" rIns="91425" bIns="45700" anchor="t" anchorCtr="0">
            <a:normAutofit fontScale="92500" lnSpcReduction="20000"/>
          </a:bodyPr>
          <a:lstStyle/>
          <a:p>
            <a:pPr marL="171450" lvl="0" indent="-171450" algn="l" rtl="0">
              <a:lnSpc>
                <a:spcPct val="90000"/>
              </a:lnSpc>
              <a:spcBef>
                <a:spcPts val="0"/>
              </a:spcBef>
              <a:spcAft>
                <a:spcPts val="0"/>
              </a:spcAft>
              <a:buClr>
                <a:schemeClr val="dk1"/>
              </a:buClr>
              <a:buSzPct val="100000"/>
              <a:buChar char="•"/>
            </a:pPr>
            <a:r>
              <a:rPr lang="en-IN" sz="2400"/>
              <a:t>Use of AR in the field for Architects and Interior designers</a:t>
            </a:r>
            <a:endParaRPr/>
          </a:p>
          <a:p>
            <a:pPr marL="171450" lvl="0" indent="-48133" algn="l" rtl="0">
              <a:lnSpc>
                <a:spcPct val="90000"/>
              </a:lnSpc>
              <a:spcBef>
                <a:spcPts val="750"/>
              </a:spcBef>
              <a:spcAft>
                <a:spcPts val="0"/>
              </a:spcAft>
              <a:buClr>
                <a:schemeClr val="dk1"/>
              </a:buClr>
              <a:buSzPct val="100000"/>
              <a:buNone/>
            </a:pPr>
            <a:endParaRPr/>
          </a:p>
          <a:p>
            <a:pPr marL="171450" lvl="0" indent="-171450" algn="l" rtl="0">
              <a:lnSpc>
                <a:spcPct val="90000"/>
              </a:lnSpc>
              <a:spcBef>
                <a:spcPts val="750"/>
              </a:spcBef>
              <a:spcAft>
                <a:spcPts val="0"/>
              </a:spcAft>
              <a:buClr>
                <a:schemeClr val="dk1"/>
              </a:buClr>
              <a:buSzPct val="100000"/>
              <a:buChar char="•"/>
            </a:pPr>
            <a:r>
              <a:rPr lang="en-IN" sz="2400">
                <a:latin typeface="Calibri"/>
                <a:ea typeface="Calibri"/>
                <a:cs typeface="Calibri"/>
                <a:sym typeface="Calibri"/>
              </a:rPr>
              <a:t>Although the idea to use AR for architecture, engineering and construction dates back to the early 1996’s  and AR has actually matured from a pure research field into certain practical industrial applications, until now it has not been implemented as a real product in architecture and design. In contrast, architecture and design communities apparently have the knowledge of the operations/tasks that AR could potentially enhance as well as the motivation to bring in this new technology for improving the current practices</a:t>
            </a:r>
            <a:endParaRPr/>
          </a:p>
          <a:p>
            <a:pPr marL="171450" lvl="0" indent="-48133" algn="l" rtl="0">
              <a:lnSpc>
                <a:spcPct val="90000"/>
              </a:lnSpc>
              <a:spcBef>
                <a:spcPts val="750"/>
              </a:spcBef>
              <a:spcAft>
                <a:spcPts val="0"/>
              </a:spcAft>
              <a:buClr>
                <a:schemeClr val="dk1"/>
              </a:buClr>
              <a:buSzPct val="100000"/>
              <a:buNone/>
            </a:pPr>
            <a:endParaRPr/>
          </a:p>
        </p:txBody>
      </p:sp>
      <p:sp>
        <p:nvSpPr>
          <p:cNvPr id="140" name="Google Shape;140;p1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141" name="Google Shape;141;p1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9</a:t>
            </a:fld>
            <a:endParaRPr/>
          </a:p>
        </p:txBody>
      </p:sp>
      <p:pic>
        <p:nvPicPr>
          <p:cNvPr id="142" name="Google Shape;142;p18" descr="A picture containing person, standing, table, cake&#10;&#10;Description automatically generated"/>
          <p:cNvPicPr preferRelativeResize="0"/>
          <p:nvPr/>
        </p:nvPicPr>
        <p:blipFill rotWithShape="1">
          <a:blip r:embed="rId3">
            <a:alphaModFix/>
          </a:blip>
          <a:srcRect/>
          <a:stretch/>
        </p:blipFill>
        <p:spPr>
          <a:xfrm>
            <a:off x="5105401" y="1524000"/>
            <a:ext cx="3907316" cy="3352799"/>
          </a:xfrm>
          <a:prstGeom prst="rect">
            <a:avLst/>
          </a:prstGeom>
          <a:noFill/>
          <a:ln>
            <a:noFill/>
          </a:ln>
        </p:spPr>
      </p:pic>
    </p:spTree>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7.jpeg"/></Relationships>
</file>

<file path=ppt/theme/_rels/theme5.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4.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5.xml><?xml version="1.0" encoding="utf-8"?>
<a:theme xmlns:a="http://schemas.openxmlformats.org/drawingml/2006/main" name="1_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212</TotalTime>
  <Words>1399</Words>
  <Application>Microsoft Office PowerPoint</Application>
  <PresentationFormat>On-screen Show (4:3)</PresentationFormat>
  <Paragraphs>238</Paragraphs>
  <Slides>34</Slides>
  <Notes>31</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34</vt:i4>
      </vt:variant>
    </vt:vector>
  </HeadingPairs>
  <TitlesOfParts>
    <vt:vector size="49" baseType="lpstr">
      <vt:lpstr>Arial</vt:lpstr>
      <vt:lpstr>Arial</vt:lpstr>
      <vt:lpstr>Calibri</vt:lpstr>
      <vt:lpstr>Cambria</vt:lpstr>
      <vt:lpstr>Corbel</vt:lpstr>
      <vt:lpstr>Garamond</vt:lpstr>
      <vt:lpstr>Gill Sans MT</vt:lpstr>
      <vt:lpstr>Noto Sans Symbols</vt:lpstr>
      <vt:lpstr>Times New Roman</vt:lpstr>
      <vt:lpstr>Wingdings</vt:lpstr>
      <vt:lpstr>Office Theme</vt:lpstr>
      <vt:lpstr>Organic</vt:lpstr>
      <vt:lpstr>Banded</vt:lpstr>
      <vt:lpstr>Gallery</vt:lpstr>
      <vt:lpstr>1_Banded</vt:lpstr>
      <vt:lpstr>PowerPoint Presentation</vt:lpstr>
      <vt:lpstr>TABLE OF CONTENTS</vt:lpstr>
      <vt:lpstr>PowerPoint Presentation</vt:lpstr>
      <vt:lpstr>PowerPoint Presentation</vt:lpstr>
      <vt:lpstr>PowerPoint Presentation</vt:lpstr>
      <vt:lpstr>Background  </vt:lpstr>
      <vt:lpstr>PowerPoint Presentation</vt:lpstr>
      <vt:lpstr>PowerPoint Presentation</vt:lpstr>
      <vt:lpstr>PowerPoint Presentation</vt:lpstr>
      <vt:lpstr>    Research Motivation And Problem statement</vt:lpstr>
      <vt:lpstr>                 Literature Review</vt:lpstr>
      <vt:lpstr>                 Literature Review</vt:lpstr>
      <vt:lpstr>                 Literature Review</vt:lpstr>
      <vt:lpstr>                 Literature Review</vt:lpstr>
      <vt:lpstr>                 Literature Review</vt:lpstr>
      <vt:lpstr>                    Research Objective</vt:lpstr>
      <vt:lpstr>                   System Requirements</vt:lpstr>
      <vt:lpstr>                                   Design</vt:lpstr>
      <vt:lpstr>Implementation</vt:lpstr>
      <vt:lpstr>Modules</vt:lpstr>
      <vt:lpstr>Implementation</vt:lpstr>
      <vt:lpstr>Implementation</vt:lpstr>
      <vt:lpstr>Implementation</vt:lpstr>
      <vt:lpstr>                                   Results</vt:lpstr>
      <vt:lpstr>                                Results</vt:lpstr>
      <vt:lpstr>                   Results(Demonstration) </vt:lpstr>
      <vt:lpstr>                   Results(Demonstration)</vt:lpstr>
      <vt:lpstr>                   Results(Demonstration) </vt:lpstr>
      <vt:lpstr>Timeline</vt:lpstr>
      <vt:lpstr>CONCLUSION</vt:lpstr>
      <vt:lpstr>Survey Paper Title</vt:lpstr>
      <vt:lpstr>                           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sid 718</cp:lastModifiedBy>
  <cp:revision>11</cp:revision>
  <dcterms:modified xsi:type="dcterms:W3CDTF">2021-06-10T17:28:11Z</dcterms:modified>
</cp:coreProperties>
</file>